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79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70" r:id="rId14"/>
    <p:sldId id="288" r:id="rId15"/>
    <p:sldId id="287" r:id="rId16"/>
    <p:sldId id="286" r:id="rId17"/>
    <p:sldId id="285" r:id="rId18"/>
    <p:sldId id="291" r:id="rId19"/>
    <p:sldId id="292" r:id="rId20"/>
    <p:sldId id="290" r:id="rId21"/>
    <p:sldId id="260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14.05.2013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 ÖLÇÜSÜ HESAPLARI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24149"/>
            <a:ext cx="4392488" cy="20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9553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1353" y="98072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alanını bulmak için bir kenar uzunluğunu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3212976"/>
            <a:ext cx="8928992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Karenin kenar uzunlukları bir birine eşit olduğu için  bir kenar uzunluğunu kendisi ile çarparız.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25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kenarı 6 birim olan kare şeklindeki panonun alanı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91332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                                                        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 birim kare eder.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44346"/>
            <a:ext cx="2808312" cy="216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1636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5 birim olan karenin alanı kaç birim karedir?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8464" y="5098436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25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80432"/>
            <a:ext cx="3024335" cy="240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177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5 birim olan karenin alanı kaç birim karedir?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1534" y="522920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16 birim karedir.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80433"/>
            <a:ext cx="3096344" cy="258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7171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kenar uzunluğu 7 birim olan karenin alanı kaç birim karedir?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44522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49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58211"/>
            <a:ext cx="3383061" cy="2887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7686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DİKDÖRTGENİN ALANI: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12474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Dikdörtgenin alanını bulmak için bir uzun kenarı ile bir kısa kenar uzunluklarını çarparız.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428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kısa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birim, bir uzun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olan dikdörtgenin alanı kaç birim karedir?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15719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28 birim kare eder.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172876"/>
            <a:ext cx="4114403" cy="1984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4862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kısa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birim, bir uzun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olan dikdörtgenin alanı kaç birim karedir?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5807" y="5229200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18 birim karedir.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68960"/>
            <a:ext cx="482453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090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kısa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birim, bir uzun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olan dikdörtgenin alanı kaç birim karedir?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4035" y="530120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6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24 birim karedir.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068960"/>
            <a:ext cx="4320479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27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6929" y="730556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Sınırlı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kapalı yüzeylerin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ölçüsüne alan 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1916832"/>
            <a:ext cx="8928992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Herhangi bir yüzeyin alanını hesaplamak; temel prensip olarak, yüzeyi birim yüzey ölçüsüne ( alanlara ) ayırmak ve birim alanların sayısını tespit etmekle olur. 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227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741441"/>
            <a:ext cx="8928992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kısa kenarı 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birim, bir uzun kenarı 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3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olan dikdörtgenin alanı kaç birim karedir?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350" y="5301208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21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172876"/>
            <a:ext cx="4752527" cy="212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52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 ÖLÇÜSÜ HESAPLARI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299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954" y="2636912"/>
            <a:ext cx="403244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7163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605786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636912"/>
            <a:ext cx="4032448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787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14625"/>
            <a:ext cx="4392488" cy="20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012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24149"/>
            <a:ext cx="5040560" cy="20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4671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14624"/>
            <a:ext cx="4752528" cy="222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559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713" y="2714625"/>
            <a:ext cx="2453431" cy="20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6172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6271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3857" y="62068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Aşağıdaki şeklin alanı                            ( boyalı olan) kaç birim karedir?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693" y="4752775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kare bir birimdir. Şeklin alanı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birim karedir.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2719388"/>
            <a:ext cx="2808312" cy="2149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8706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75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516</Words>
  <Application>Microsoft Office PowerPoint</Application>
  <PresentationFormat>Ekran Gösterisi (4:3)</PresentationFormat>
  <Paragraphs>74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PC</cp:lastModifiedBy>
  <cp:revision>21</cp:revision>
  <dcterms:created xsi:type="dcterms:W3CDTF">2013-01-19T06:45:43Z</dcterms:created>
  <dcterms:modified xsi:type="dcterms:W3CDTF">2013-05-14T14:54:03Z</dcterms:modified>
  <cp:category>www.sorubak.com</cp:category>
  <cp:contentType>www.sorubak.com</cp:contentType>
  <cp:contentStatus>www.sorubak.com</cp:contentStatus>
</cp:coreProperties>
</file>