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51112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32197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7993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3261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4653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07028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4564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9013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6292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860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4848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83CE5-BFBE-4B9D-AC5E-31D2611327FB}" type="datetimeFigureOut">
              <a:rPr lang="tr-TR" smtClean="0"/>
              <a:pPr/>
              <a:t>25.09.2013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7CD9F-B6A3-40F8-BC4A-C8A5F22818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0647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42862"/>
            <a:ext cx="8229600" cy="49006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Okulda İletişim Kurarken</a:t>
            </a:r>
            <a:endParaRPr lang="tr-T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69559"/>
            <a:ext cx="8023202" cy="491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t2.gstatic.com/images?q=tbn:ANd9GcQkoVPb3WXj0T4UOTspNwuHylrDs0rXuz5uP9uUR4XpbFNbmEc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4746" y="5502435"/>
            <a:ext cx="1886000" cy="135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t0.gstatic.com/images?q=tbn:ANd9GcT7CJcGKSePlzfcYQ-CJEt0TVfI-A0_IqF5HSDh2i5ahQ6WkwL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45" y="5448410"/>
            <a:ext cx="1381903" cy="1381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fantasygif.it/Arti%20e%20Mestieri/Scuola/s17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0445" y="5355417"/>
            <a:ext cx="20574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1119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  <p:sndAc>
          <p:stSnd>
            <p:snd r:embed="rId7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Okulda İletişim Kurarken</vt:lpstr>
    </vt:vector>
  </TitlesOfParts>
  <Company>~ By M.Baran ™ ~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qwerty</dc:creator>
  <cp:keywords>www.sorubak.com</cp:keywords>
  <dc:description>www.sorubak.com</dc:description>
  <cp:lastModifiedBy>GTR5KT587TI4OUT57YT675IKT8967690IN B</cp:lastModifiedBy>
  <cp:revision>10</cp:revision>
  <dcterms:created xsi:type="dcterms:W3CDTF">2013-09-23T21:19:14Z</dcterms:created>
  <dcterms:modified xsi:type="dcterms:W3CDTF">2013-09-25T07:22:30Z</dcterms:modified>
  <cp:category>www.sorubak.com</cp:category>
  <cp:contentType>www.sorubak.com</cp:contentType>
  <cp:contentStatus>www.sorubak.com</cp:contentStatus>
</cp:coreProperties>
</file>