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797675" cy="9874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C67C1D1-1B2E-4259-B7A6-08F0A175BAB0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6DC0067-E76E-4C98-B5DA-AE7A4AB6E9E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4797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C0067-E76E-4C98-B5DA-AE7A4AB6E9EA}" type="slidenum">
              <a:rPr lang="tr-TR" smtClean="0"/>
              <a:pPr/>
              <a:t>2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17900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Dersimiz.com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C0067-E76E-4C98-B5DA-AE7A4AB6E9EA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tr-TR" noProof="0" smtClean="0"/>
              <a:t>Asıl başlık stili için tıklatın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84031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85212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2845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85199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862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40130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9833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7830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5340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76521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42512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5588" cy="6859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82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başlık stilini düzenlemek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057400"/>
            <a:ext cx="7924800" cy="406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fld id="{FB255EC5-B6E6-46CD-9C63-EF6114D3CB9B}" type="datetimeFigureOut">
              <a:rPr lang="tr-TR" smtClean="0"/>
              <a:pPr/>
              <a:t>22.11.2013</a:t>
            </a:fld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F0C55E80-8FA5-410B-8B7E-DEE2192D2E5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21.wav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99592" y="1916832"/>
            <a:ext cx="7175351" cy="1793167"/>
          </a:xfrm>
        </p:spPr>
        <p:txBody>
          <a:bodyPr/>
          <a:lstStyle/>
          <a:p>
            <a:r>
              <a:rPr lang="tr-TR" dirty="0" smtClean="0"/>
              <a:t>MATEMATİK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91680" y="4077072"/>
            <a:ext cx="5637010" cy="882119"/>
          </a:xfrm>
        </p:spPr>
        <p:txBody>
          <a:bodyPr/>
          <a:lstStyle/>
          <a:p>
            <a:r>
              <a:rPr lang="tr-TR" dirty="0" smtClean="0"/>
              <a:t>UZUNLUK ÖLÇÜLERİ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50890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4" name="applause.wav"/>
          </p:stSnd>
        </p:sndAc>
      </p:transition>
    </mc:Choice>
    <mc:Fallback>
      <p:transition spd="slow"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242426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2.bp.blogspot.com/-pWC9uOpYAKA/UNeThuVBHsI/AAAAAAAAAJY/ZHQLLTNxu-Q/s1600/Cristiano-Ronaldo-Objektiflerd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73536"/>
            <a:ext cx="5580619" cy="4464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Belirtme Çizgisi 5"/>
          <p:cNvSpPr/>
          <p:nvPr/>
        </p:nvSpPr>
        <p:spPr>
          <a:xfrm>
            <a:off x="3779912" y="908720"/>
            <a:ext cx="3240360" cy="244827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Hazırlayan: </a:t>
            </a:r>
          </a:p>
          <a:p>
            <a:pPr algn="ctr"/>
            <a:r>
              <a:rPr lang="tr-TR" dirty="0"/>
              <a:t>S</a:t>
            </a:r>
            <a:r>
              <a:rPr lang="tr-TR" dirty="0" smtClean="0"/>
              <a:t>adık Hamza Karabağ</a:t>
            </a:r>
          </a:p>
        </p:txBody>
      </p:sp>
    </p:spTree>
    <p:extLst>
      <p:ext uri="{BB962C8B-B14F-4D97-AF65-F5344CB8AC3E}">
        <p14:creationId xmlns="" xmlns:p14="http://schemas.microsoft.com/office/powerpoint/2010/main" val="2613649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683568" y="850357"/>
            <a:ext cx="3694114" cy="716614"/>
          </a:xfrm>
        </p:spPr>
        <p:txBody>
          <a:bodyPr/>
          <a:lstStyle/>
          <a:p>
            <a:r>
              <a:rPr lang="tr-TR" dirty="0" smtClean="0"/>
              <a:t>TEMEL ÖLÇÜ BİRİMİ METRE’DİR</a:t>
            </a:r>
            <a:endParaRPr lang="tr-TR" dirty="0"/>
          </a:p>
        </p:txBody>
      </p:sp>
      <p:pic>
        <p:nvPicPr>
          <p:cNvPr id="1026" name="Picture 2" descr="http://img577.imageshack.us/img577/8069/metr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48680"/>
            <a:ext cx="4359170" cy="3240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35069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  <p:sndAc>
          <p:stSnd>
            <p:snd r:embed="rId6" name="chimes.wav"/>
          </p:stSnd>
        </p:sndAc>
      </p:transition>
    </mc:Choice>
    <mc:Fallback>
      <p:transition spd="slow">
        <p:checker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764704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METRE 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755576" y="1813466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SANTİMETRE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817291" y="2996952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KİLOMETRE</a:t>
            </a:r>
            <a:endParaRPr lang="tr-TR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979712" y="949370"/>
            <a:ext cx="33123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2483768" y="1998132"/>
            <a:ext cx="28083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411760" y="3181618"/>
            <a:ext cx="2880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5724128" y="76470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m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5724128" y="1813466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cm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5724128" y="2996952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km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971600" y="5085184"/>
            <a:ext cx="1544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KISALTMALAR</a:t>
            </a:r>
            <a:endParaRPr lang="tr-TR" dirty="0"/>
          </a:p>
        </p:txBody>
      </p:sp>
      <p:sp>
        <p:nvSpPr>
          <p:cNvPr id="18" name="Yukarı Ok 17"/>
          <p:cNvSpPr/>
          <p:nvPr/>
        </p:nvSpPr>
        <p:spPr>
          <a:xfrm>
            <a:off x="3131840" y="3901698"/>
            <a:ext cx="1584176" cy="155281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09630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  <p:bldP spid="12" grpId="0"/>
      <p:bldP spid="13" grpId="0"/>
      <p:bldP spid="14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827584" y="332656"/>
            <a:ext cx="71994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AZCIK SORU ÇÖZELİM </a:t>
            </a:r>
          </a:p>
          <a:p>
            <a:pPr algn="ctr"/>
            <a:r>
              <a:rPr lang="tr-TR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Mİ ?</a:t>
            </a:r>
            <a:endParaRPr lang="tr-TR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ttp://nedirhakkindabilgiler.kadinlaricin.net/wp-content/uploads/2011/12/soru-isaret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2115435"/>
            <a:ext cx="5760640" cy="4180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35652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17817" y="697222"/>
            <a:ext cx="5876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              Aşağıdakilerden hangisi </a:t>
            </a:r>
            <a:r>
              <a:rPr lang="tr-TR" b="1" dirty="0" smtClean="0">
                <a:solidFill>
                  <a:srgbClr val="FF0000"/>
                </a:solidFill>
              </a:rPr>
              <a:t>temel ölçü birimidir?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4085" y="1795091"/>
            <a:ext cx="6659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LcParenR"/>
            </a:pPr>
            <a:r>
              <a:rPr lang="tr-TR" dirty="0"/>
              <a:t>m</a:t>
            </a:r>
            <a:r>
              <a:rPr lang="tr-TR" dirty="0" smtClean="0"/>
              <a:t>etre                   b) kilometre                      c) santimetre</a:t>
            </a:r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026672" y="2969795"/>
            <a:ext cx="42340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CEVAP A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2055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59632" y="1268760"/>
            <a:ext cx="57615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Aşağıdakilerden hangisinin kısaltımı </a:t>
            </a:r>
            <a:r>
              <a:rPr lang="tr-TR" dirty="0" smtClean="0">
                <a:solidFill>
                  <a:srgbClr val="FF0000"/>
                </a:solidFill>
              </a:rPr>
              <a:t>doğru </a:t>
            </a:r>
            <a:r>
              <a:rPr lang="tr-TR" dirty="0" smtClean="0"/>
              <a:t>verilmiştir?</a:t>
            </a:r>
          </a:p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899592" y="2564904"/>
            <a:ext cx="6827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km=kilometre               b) cm=dekametre   c) m=hektometre 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59832" y="3645024"/>
            <a:ext cx="28252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Cevap a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7325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71600" y="1268760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 ----------------------------------------B </a:t>
            </a:r>
          </a:p>
          <a:p>
            <a:r>
              <a:rPr lang="tr-TR" dirty="0" smtClean="0"/>
              <a:t>                     80 m</a:t>
            </a:r>
            <a:endParaRPr lang="tr-TR" dirty="0"/>
          </a:p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827584" y="2492896"/>
            <a:ext cx="7691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Ali a noktasından b noktasına uçakla geçiceketir. Buna göre Ali kaç saate</a:t>
            </a:r>
          </a:p>
          <a:p>
            <a:r>
              <a:rPr lang="tr-TR" dirty="0" smtClean="0"/>
              <a:t>A noktasında b noktasına geçer?</a:t>
            </a:r>
            <a:endParaRPr lang="tr-TR" dirty="0"/>
          </a:p>
        </p:txBody>
      </p:sp>
      <p:sp>
        <p:nvSpPr>
          <p:cNvPr id="5" name="U Dönüş Oku 4"/>
          <p:cNvSpPr/>
          <p:nvPr/>
        </p:nvSpPr>
        <p:spPr>
          <a:xfrm>
            <a:off x="1403648" y="1268760"/>
            <a:ext cx="1440160" cy="14401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403648" y="926928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40 metre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537970" y="646042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4 saat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1115616" y="3429000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5 saat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292079" y="3429000"/>
            <a:ext cx="108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b) 6 saat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1115616" y="4149080"/>
            <a:ext cx="5280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c) 8 saat                                                d) 7 saat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2527674" y="5517232"/>
            <a:ext cx="2965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Cevap c </a:t>
            </a:r>
            <a:endParaRPr lang="tr-TR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9200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>
            <a:off x="755576" y="764704"/>
            <a:ext cx="5232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Aşağıdakilerden hangisi uzunluk ölçüsü birimidir</a:t>
            </a:r>
            <a:r>
              <a:rPr lang="tr-TR" u="sng" dirty="0" smtClean="0"/>
              <a:t>?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611560" y="1916832"/>
            <a:ext cx="6421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Kilogram            b) mercimek           c) çorba     d) metre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3090666" y="2967335"/>
            <a:ext cx="29626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Cevap d 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93027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84191132"/>
              </p:ext>
            </p:extLst>
          </p:nvPr>
        </p:nvGraphicFramePr>
        <p:xfrm>
          <a:off x="1619672" y="260648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Yol metre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saat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molalar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Km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İstanbul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 dakika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Malatya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20 dakika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Ankara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40</a:t>
                      </a:r>
                      <a:r>
                        <a:rPr lang="tr-TR" baseline="0" dirty="0" smtClean="0"/>
                        <a:t> dakika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9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Sakarya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10000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50</a:t>
                      </a:r>
                      <a:r>
                        <a:rPr lang="tr-TR" baseline="0" dirty="0" smtClean="0"/>
                        <a:t> dakika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10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Metin kutusu 3"/>
          <p:cNvSpPr txBox="1"/>
          <p:nvPr/>
        </p:nvSpPr>
        <p:spPr>
          <a:xfrm>
            <a:off x="755576" y="2852936"/>
            <a:ext cx="7345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Yukarıdaki tabloya göre </a:t>
            </a:r>
            <a:r>
              <a:rPr lang="tr-TR" dirty="0"/>
              <a:t>S</a:t>
            </a:r>
            <a:r>
              <a:rPr lang="tr-TR" dirty="0" smtClean="0"/>
              <a:t>akarya ile </a:t>
            </a:r>
            <a:r>
              <a:rPr lang="tr-TR" dirty="0"/>
              <a:t>İ</a:t>
            </a:r>
            <a:r>
              <a:rPr lang="tr-TR" dirty="0" smtClean="0"/>
              <a:t>stanbul arası kaç metre kaç saat </a:t>
            </a:r>
          </a:p>
          <a:p>
            <a:r>
              <a:rPr lang="tr-TR" dirty="0" smtClean="0"/>
              <a:t>Kaç mola dakikası ve  km’si  farkı nedir?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55576" y="3861048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a) 9000 m 14 saat 40 </a:t>
            </a:r>
            <a:r>
              <a:rPr lang="tr-TR" dirty="0" err="1" smtClean="0"/>
              <a:t>dk</a:t>
            </a:r>
            <a:r>
              <a:rPr lang="tr-TR" dirty="0" smtClean="0"/>
              <a:t> 9 km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55576" y="4246914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b)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73131" y="4246914"/>
            <a:ext cx="28857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5000 m 6 saat 50 </a:t>
            </a:r>
            <a:r>
              <a:rPr lang="tr-TR" dirty="0" err="1"/>
              <a:t>d</a:t>
            </a:r>
            <a:r>
              <a:rPr lang="tr-TR" dirty="0" err="1" smtClean="0"/>
              <a:t>k</a:t>
            </a:r>
            <a:r>
              <a:rPr lang="tr-TR" dirty="0" smtClean="0"/>
              <a:t>  7 km</a:t>
            </a:r>
          </a:p>
          <a:p>
            <a:endParaRPr lang="tr-TR" dirty="0" smtClean="0"/>
          </a:p>
        </p:txBody>
      </p:sp>
      <p:sp>
        <p:nvSpPr>
          <p:cNvPr id="8" name="Metin kutusu 7"/>
          <p:cNvSpPr txBox="1"/>
          <p:nvPr/>
        </p:nvSpPr>
        <p:spPr>
          <a:xfrm>
            <a:off x="805269" y="4616246"/>
            <a:ext cx="3289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c) 7000 m 5 saat 60 </a:t>
            </a:r>
            <a:r>
              <a:rPr lang="tr-TR" dirty="0" err="1" smtClean="0"/>
              <a:t>dk</a:t>
            </a:r>
            <a:r>
              <a:rPr lang="tr-TR" dirty="0" smtClean="0"/>
              <a:t>  1 km</a:t>
            </a:r>
          </a:p>
          <a:p>
            <a:r>
              <a:rPr lang="tr-TR" dirty="0" smtClean="0"/>
              <a:t>d) 9000 m 14 saat 40 </a:t>
            </a:r>
            <a:r>
              <a:rPr lang="tr-TR" dirty="0" err="1" smtClean="0"/>
              <a:t>dk</a:t>
            </a:r>
            <a:r>
              <a:rPr lang="tr-TR" dirty="0" smtClean="0"/>
              <a:t> </a:t>
            </a:r>
            <a:r>
              <a:rPr lang="tr-TR" dirty="0"/>
              <a:t>8</a:t>
            </a:r>
            <a:r>
              <a:rPr lang="tr-TR" dirty="0" smtClean="0"/>
              <a:t> km 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3189249" y="5445224"/>
            <a:ext cx="2765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Cevap a</a:t>
            </a:r>
            <a:endParaRPr lang="tr-TR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5332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fice Theme 13">
      <a:dk1>
        <a:srgbClr val="808080"/>
      </a:dk1>
      <a:lt1>
        <a:srgbClr val="FFFFFF"/>
      </a:lt1>
      <a:dk2>
        <a:srgbClr val="5E2420"/>
      </a:dk2>
      <a:lt2>
        <a:srgbClr val="FFFFFF"/>
      </a:lt2>
      <a:accent1>
        <a:srgbClr val="D29F29"/>
      </a:accent1>
      <a:accent2>
        <a:srgbClr val="C04527"/>
      </a:accent2>
      <a:accent3>
        <a:srgbClr val="B6ACAB"/>
      </a:accent3>
      <a:accent4>
        <a:srgbClr val="DADADA"/>
      </a:accent4>
      <a:accent5>
        <a:srgbClr val="E5CDAC"/>
      </a:accent5>
      <a:accent6>
        <a:srgbClr val="AE3E22"/>
      </a:accent6>
      <a:hlink>
        <a:srgbClr val="B89749"/>
      </a:hlink>
      <a:folHlink>
        <a:srgbClr val="B58346"/>
      </a:folHlink>
    </a:clrScheme>
    <a:fontScheme name="Ofis Teması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808080"/>
        </a:dk1>
        <a:lt1>
          <a:srgbClr val="FFFFFF"/>
        </a:lt1>
        <a:dk2>
          <a:srgbClr val="5E2420"/>
        </a:dk2>
        <a:lt2>
          <a:srgbClr val="FFFFFF"/>
        </a:lt2>
        <a:accent1>
          <a:srgbClr val="D29F29"/>
        </a:accent1>
        <a:accent2>
          <a:srgbClr val="C04527"/>
        </a:accent2>
        <a:accent3>
          <a:srgbClr val="B6ACAB"/>
        </a:accent3>
        <a:accent4>
          <a:srgbClr val="DADADA"/>
        </a:accent4>
        <a:accent5>
          <a:srgbClr val="E5CDAC"/>
        </a:accent5>
        <a:accent6>
          <a:srgbClr val="AE3E22"/>
        </a:accent6>
        <a:hlink>
          <a:srgbClr val="B89749"/>
        </a:hlink>
        <a:folHlink>
          <a:srgbClr val="B5834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4">
        <a:dk1>
          <a:srgbClr val="5C1F00"/>
        </a:dk1>
        <a:lt1>
          <a:srgbClr val="FFFFFF"/>
        </a:lt1>
        <a:dk2>
          <a:srgbClr val="5E2420"/>
        </a:dk2>
        <a:lt2>
          <a:srgbClr val="FFFFFF"/>
        </a:lt2>
        <a:accent1>
          <a:srgbClr val="713E39"/>
        </a:accent1>
        <a:accent2>
          <a:srgbClr val="BE7960"/>
        </a:accent2>
        <a:accent3>
          <a:srgbClr val="B6ACAB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TS102824104</Template>
  <TotalTime>86</TotalTime>
  <Words>217</Words>
  <Application>Microsoft Office PowerPoint</Application>
  <PresentationFormat>Ekran Gösterisi (4:3)</PresentationFormat>
  <Paragraphs>68</Paragraphs>
  <Slides>11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MATEMATİK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dersimiz.com</Manager>
  <Company>dersimiz.com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dersimiz.com</dc:title>
  <dc:subject>dersimiz.com</dc:subject>
  <dc:creator>dersimiz.com</dc:creator>
  <cp:keywords>dersimiz.com</cp:keywords>
  <dc:description>dersimiz.com</dc:description>
  <cp:lastModifiedBy>GTR5KT587TI4OUT57YT675IKT8967690IN B</cp:lastModifiedBy>
  <cp:revision>12</cp:revision>
  <dcterms:created xsi:type="dcterms:W3CDTF">2013-11-09T12:38:58Z</dcterms:created>
  <dcterms:modified xsi:type="dcterms:W3CDTF">2013-11-22T19:35:45Z</dcterms:modified>
  <cp:category>dersimiz.com</cp:category>
  <cp:contentType>dersimiz.com</cp:contentType>
  <cp:contentStatus>dersimiz.com</cp:contentStatus>
</cp:coreProperties>
</file>