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41" autoAdjust="0"/>
    <p:restoredTop sz="94660"/>
  </p:normalViewPr>
  <p:slideViewPr>
    <p:cSldViewPr>
      <p:cViewPr>
        <p:scale>
          <a:sx n="73" d="100"/>
          <a:sy n="73" d="100"/>
        </p:scale>
        <p:origin x="-120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B24C26-8439-4F93-B1BB-DEF96009FB67}" type="datetimeFigureOut">
              <a:rPr lang="tr-TR" smtClean="0"/>
              <a:pPr/>
              <a:t>24.05.2013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7403CF-0EE8-471A-BA96-96DDAD5BA2B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62387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24.05.2013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24.05.2013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24.05.2013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24.05.2013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24.05.2013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24.05.2013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24.05.2013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24.05.2013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24.05.2013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24.05.2013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707B-06ED-420D-AFD8-398321728739}" type="datetimeFigureOut">
              <a:rPr lang="tr-TR" smtClean="0"/>
              <a:pPr/>
              <a:t>24.05.2013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B707B-06ED-420D-AFD8-398321728739}" type="datetimeFigureOut">
              <a:rPr lang="tr-TR" smtClean="0"/>
              <a:pPr/>
              <a:t>24.05.2013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066D4-8A78-40BE-AD9F-AB4D9BB11DA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636912"/>
            <a:ext cx="7772400" cy="1470025"/>
          </a:xfrm>
        </p:spPr>
        <p:txBody>
          <a:bodyPr>
            <a:normAutofit/>
          </a:bodyPr>
          <a:lstStyle/>
          <a:p>
            <a:r>
              <a:rPr lang="tr-TR" sz="8800" dirty="0" smtClean="0">
                <a:solidFill>
                  <a:srgbClr val="FF0000"/>
                </a:solidFill>
              </a:rPr>
              <a:t>Fen </a:t>
            </a:r>
            <a:r>
              <a:rPr lang="tr-TR" sz="6600" dirty="0" smtClean="0">
                <a:solidFill>
                  <a:srgbClr val="FF0000"/>
                </a:solidFill>
              </a:rPr>
              <a:t>ve</a:t>
            </a:r>
            <a:r>
              <a:rPr lang="tr-TR" sz="8800" dirty="0" smtClean="0">
                <a:solidFill>
                  <a:srgbClr val="FF0000"/>
                </a:solidFill>
              </a:rPr>
              <a:t> Teknoloji</a:t>
            </a:r>
            <a:endParaRPr lang="tr-TR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İÇİNDEKİLER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5573216"/>
          </a:xfrm>
        </p:spPr>
        <p:txBody>
          <a:bodyPr>
            <a:normAutofit fontScale="70000" lnSpcReduction="20000"/>
          </a:bodyPr>
          <a:lstStyle/>
          <a:p>
            <a:endParaRPr lang="tr-TR" sz="4600" dirty="0" smtClean="0">
              <a:solidFill>
                <a:srgbClr val="002060"/>
              </a:solidFill>
            </a:endParaRPr>
          </a:p>
          <a:p>
            <a:r>
              <a:rPr lang="tr-TR" sz="4600" dirty="0" smtClean="0">
                <a:solidFill>
                  <a:srgbClr val="002060"/>
                </a:solidFill>
              </a:rPr>
              <a:t>1- Dünya’nın şekli</a:t>
            </a:r>
          </a:p>
          <a:p>
            <a:endParaRPr lang="tr-TR" sz="4600" dirty="0" smtClean="0">
              <a:solidFill>
                <a:srgbClr val="002060"/>
              </a:solidFill>
            </a:endParaRPr>
          </a:p>
          <a:p>
            <a:endParaRPr lang="tr-TR" sz="4600" dirty="0" smtClean="0">
              <a:solidFill>
                <a:srgbClr val="002060"/>
              </a:solidFill>
            </a:endParaRPr>
          </a:p>
          <a:p>
            <a:r>
              <a:rPr lang="tr-TR" sz="4600" dirty="0" smtClean="0">
                <a:solidFill>
                  <a:srgbClr val="002060"/>
                </a:solidFill>
              </a:rPr>
              <a:t>2- Dünya’nın katmanları</a:t>
            </a:r>
          </a:p>
          <a:p>
            <a:endParaRPr lang="tr-TR" sz="4600" dirty="0">
              <a:solidFill>
                <a:srgbClr val="002060"/>
              </a:solidFill>
            </a:endParaRPr>
          </a:p>
          <a:p>
            <a:endParaRPr lang="tr-TR" sz="4600" dirty="0" smtClean="0">
              <a:solidFill>
                <a:srgbClr val="002060"/>
              </a:solidFill>
            </a:endParaRPr>
          </a:p>
          <a:p>
            <a:r>
              <a:rPr lang="tr-TR" sz="4600" dirty="0" smtClean="0">
                <a:solidFill>
                  <a:srgbClr val="002060"/>
                </a:solidFill>
              </a:rPr>
              <a:t>3- Dünya’nın gözlemlenebilir katmanları</a:t>
            </a:r>
          </a:p>
          <a:p>
            <a:endParaRPr lang="tr-TR" sz="4600" dirty="0">
              <a:solidFill>
                <a:srgbClr val="002060"/>
              </a:solidFill>
            </a:endParaRPr>
          </a:p>
          <a:p>
            <a:endParaRPr lang="tr-TR" sz="4600" dirty="0" smtClean="0">
              <a:solidFill>
                <a:srgbClr val="002060"/>
              </a:solidFill>
            </a:endParaRPr>
          </a:p>
          <a:p>
            <a:r>
              <a:rPr lang="tr-TR" sz="4600" dirty="0" smtClean="0">
                <a:solidFill>
                  <a:srgbClr val="002060"/>
                </a:solidFill>
              </a:rPr>
              <a:t>4- Dünya’nın gözlemlenemeyen katmanları</a:t>
            </a:r>
          </a:p>
          <a:p>
            <a:endParaRPr lang="tr-TR" dirty="0">
              <a:solidFill>
                <a:srgbClr val="FF0000"/>
              </a:solidFill>
            </a:endParaRPr>
          </a:p>
          <a:p>
            <a:pPr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40" name="Picture 16" descr="C:\Users\Cem\AppData\Local\Microsoft\Windows\Temporary Internet Files\Content.IE5\PJDREVKD\MC900438059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124744"/>
            <a:ext cx="2743200" cy="27432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solidFill>
                  <a:srgbClr val="FF0000"/>
                </a:solidFill>
              </a:rPr>
              <a:t>Dünya’nın Şekli</a:t>
            </a:r>
            <a:endParaRPr lang="tr-TR" sz="9600" dirty="0">
              <a:solidFill>
                <a:srgbClr val="FF0000"/>
              </a:solidFill>
            </a:endParaRPr>
          </a:p>
        </p:txBody>
      </p:sp>
      <p:sp>
        <p:nvSpPr>
          <p:cNvPr id="10" name="9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</a:rPr>
              <a:t>	</a:t>
            </a:r>
            <a:r>
              <a:rPr lang="en-US" sz="4000" dirty="0" err="1">
                <a:solidFill>
                  <a:srgbClr val="00B050"/>
                </a:solidFill>
              </a:rPr>
              <a:t>Dünya</a:t>
            </a:r>
            <a:r>
              <a:rPr lang="en-US" sz="4000" dirty="0">
                <a:solidFill>
                  <a:srgbClr val="00B050"/>
                </a:solidFill>
              </a:rPr>
              <a:t>, </a:t>
            </a:r>
            <a:r>
              <a:rPr lang="en-US" sz="4000" dirty="0" err="1">
                <a:solidFill>
                  <a:srgbClr val="00B050"/>
                </a:solidFill>
              </a:rPr>
              <a:t>kutuplardan</a:t>
            </a:r>
            <a:r>
              <a:rPr lang="en-US" sz="4000" dirty="0">
                <a:solidFill>
                  <a:srgbClr val="00B050"/>
                </a:solidFill>
              </a:rPr>
              <a:t> </a:t>
            </a:r>
            <a:r>
              <a:rPr lang="en-US" sz="4000" dirty="0" err="1">
                <a:solidFill>
                  <a:srgbClr val="00B050"/>
                </a:solidFill>
              </a:rPr>
              <a:t>hafifçe</a:t>
            </a:r>
            <a:r>
              <a:rPr lang="en-US" sz="4000" dirty="0">
                <a:solidFill>
                  <a:srgbClr val="00B050"/>
                </a:solidFill>
              </a:rPr>
              <a:t> bas</a:t>
            </a:r>
            <a:r>
              <a:rPr lang="tr-TR" sz="4000" dirty="0" err="1" smtClean="0">
                <a:solidFill>
                  <a:srgbClr val="00B050"/>
                </a:solidFill>
              </a:rPr>
              <a:t>ık</a:t>
            </a:r>
            <a:r>
              <a:rPr lang="tr-TR" sz="4000" dirty="0" smtClean="0">
                <a:solidFill>
                  <a:srgbClr val="00B050"/>
                </a:solidFill>
              </a:rPr>
              <a:t>, </a:t>
            </a:r>
            <a:r>
              <a:rPr lang="tr-TR" sz="4000" dirty="0">
                <a:solidFill>
                  <a:srgbClr val="00B050"/>
                </a:solidFill>
              </a:rPr>
              <a:t>Ekvator’dan şişkin kendine hassas bir şekle sahiptir. Buna geoit (küre) denir. Dünya’nın geoit(küre) şekli, kendi ekseni etrafında dönüşü sırasında oluşan, merkez kaç kuvvetiyle savrulması sonucu meydana gelmiştir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FF0000"/>
                </a:solidFill>
              </a:rPr>
              <a:t>Dünya’nın Katmanları</a:t>
            </a:r>
            <a:endParaRPr lang="tr-TR" sz="80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1: Gaz katmanı                    (Atmosfer)</a:t>
            </a:r>
            <a:br>
              <a:rPr lang="tr-TR" dirty="0" smtClean="0"/>
            </a:br>
            <a:r>
              <a:rPr lang="tr-TR" dirty="0" smtClean="0"/>
              <a:t>2: Su katmanı                      (Hidrosfer)</a:t>
            </a:r>
            <a:br>
              <a:rPr lang="tr-TR" dirty="0" smtClean="0"/>
            </a:br>
            <a:r>
              <a:rPr lang="tr-TR" dirty="0" smtClean="0"/>
              <a:t>3: Yer kabuğu                          (Litosfer)</a:t>
            </a:r>
            <a:br>
              <a:rPr lang="tr-TR" dirty="0" smtClean="0"/>
            </a:br>
            <a:r>
              <a:rPr lang="tr-TR" dirty="0" smtClean="0"/>
              <a:t>4: Magma katmanı                (Pirosfer)</a:t>
            </a:r>
            <a:br>
              <a:rPr lang="tr-TR" dirty="0" smtClean="0"/>
            </a:br>
            <a:r>
              <a:rPr lang="tr-TR" dirty="0" smtClean="0"/>
              <a:t>5: Çekirdek katmanı              (Barisfer)</a:t>
            </a:r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FF0000"/>
                </a:solidFill>
              </a:rPr>
              <a:t>Dünya’nın Katmanları</a:t>
            </a:r>
            <a:endParaRPr lang="tr-TR" sz="7200" dirty="0"/>
          </a:p>
        </p:txBody>
      </p:sp>
      <p:pic>
        <p:nvPicPr>
          <p:cNvPr id="6" name="5 İçerik Yer Tutucusu" descr="dünyanın-katmanlar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2204864"/>
            <a:ext cx="4700992" cy="4055169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1143000"/>
          </a:xfrm>
        </p:spPr>
        <p:txBody>
          <a:bodyPr>
            <a:noAutofit/>
          </a:bodyPr>
          <a:lstStyle/>
          <a:p>
            <a:r>
              <a:rPr lang="tr-TR" sz="5400" dirty="0" smtClean="0">
                <a:solidFill>
                  <a:srgbClr val="FF0000"/>
                </a:solidFill>
              </a:rPr>
              <a:t>Dünya’nın</a:t>
            </a:r>
            <a:r>
              <a:rPr lang="tr-TR" sz="6600" dirty="0" smtClean="0">
                <a:solidFill>
                  <a:srgbClr val="FF0000"/>
                </a:solidFill>
              </a:rPr>
              <a:t> </a:t>
            </a:r>
            <a:r>
              <a:rPr lang="tr-TR" sz="5400" dirty="0" smtClean="0">
                <a:solidFill>
                  <a:srgbClr val="FF0000"/>
                </a:solidFill>
              </a:rPr>
              <a:t>Gözlemlenebilir Katmanları</a:t>
            </a:r>
            <a:endParaRPr lang="tr-TR" sz="54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332656"/>
            <a:ext cx="8229600" cy="4525963"/>
          </a:xfrm>
        </p:spPr>
        <p:txBody>
          <a:bodyPr>
            <a:normAutofit/>
          </a:bodyPr>
          <a:lstStyle/>
          <a:p>
            <a:endParaRPr lang="tr-TR" sz="4800" dirty="0" smtClean="0">
              <a:solidFill>
                <a:srgbClr val="7030A0"/>
              </a:solidFill>
            </a:endParaRPr>
          </a:p>
          <a:p>
            <a:endParaRPr lang="tr-TR" sz="4800" dirty="0">
              <a:solidFill>
                <a:srgbClr val="7030A0"/>
              </a:solidFill>
            </a:endParaRPr>
          </a:p>
          <a:p>
            <a:r>
              <a:rPr lang="tr-TR" sz="4800" dirty="0" smtClean="0">
                <a:solidFill>
                  <a:srgbClr val="7030A0"/>
                </a:solidFill>
              </a:rPr>
              <a:t>Taş Küre – Su Küre – Hava Küre </a:t>
            </a:r>
            <a:endParaRPr lang="tr-TR" sz="4800" dirty="0">
              <a:solidFill>
                <a:srgbClr val="7030A0"/>
              </a:solidFill>
            </a:endParaRPr>
          </a:p>
        </p:txBody>
      </p:sp>
      <p:pic>
        <p:nvPicPr>
          <p:cNvPr id="8" name="7 Resim" descr="dünyanın-katmanlar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3140968"/>
            <a:ext cx="3891624" cy="3356992"/>
          </a:xfrm>
          <a:prstGeom prst="rect">
            <a:avLst/>
          </a:prstGeom>
        </p:spPr>
      </p:pic>
      <p:sp>
        <p:nvSpPr>
          <p:cNvPr id="11" name="10 Sol Ok"/>
          <p:cNvSpPr/>
          <p:nvPr/>
        </p:nvSpPr>
        <p:spPr>
          <a:xfrm>
            <a:off x="1691680" y="3212976"/>
            <a:ext cx="1080120" cy="5040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Sağ Ok"/>
          <p:cNvSpPr/>
          <p:nvPr/>
        </p:nvSpPr>
        <p:spPr>
          <a:xfrm>
            <a:off x="4716016" y="5877272"/>
            <a:ext cx="1368152" cy="764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ol Ok"/>
          <p:cNvSpPr/>
          <p:nvPr/>
        </p:nvSpPr>
        <p:spPr>
          <a:xfrm>
            <a:off x="1619672" y="5373216"/>
            <a:ext cx="1152128" cy="57606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 rot="19736139">
            <a:off x="-53624" y="3297319"/>
            <a:ext cx="2408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Gözlemlenebilir.</a:t>
            </a:r>
            <a:endParaRPr lang="tr-TR" sz="2400" dirty="0"/>
          </a:p>
        </p:txBody>
      </p:sp>
      <p:sp>
        <p:nvSpPr>
          <p:cNvPr id="16" name="15 Metin kutusu"/>
          <p:cNvSpPr txBox="1"/>
          <p:nvPr/>
        </p:nvSpPr>
        <p:spPr>
          <a:xfrm rot="19736139">
            <a:off x="-53624" y="5313543"/>
            <a:ext cx="2408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Gözlemlenebilir.</a:t>
            </a:r>
            <a:endParaRPr lang="tr-TR" sz="2400" dirty="0"/>
          </a:p>
        </p:txBody>
      </p:sp>
      <p:sp>
        <p:nvSpPr>
          <p:cNvPr id="17" name="16 Metin kutusu"/>
          <p:cNvSpPr txBox="1"/>
          <p:nvPr/>
        </p:nvSpPr>
        <p:spPr>
          <a:xfrm>
            <a:off x="6156176" y="6021288"/>
            <a:ext cx="2408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Gözlemlenebilir.</a:t>
            </a:r>
            <a:endParaRPr lang="tr-TR" sz="24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 animBg="1"/>
      <p:bldP spid="12" grpId="0" animBg="1"/>
      <p:bldP spid="13" grpId="0" animBg="1"/>
      <p:bldP spid="14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4800" dirty="0" smtClean="0">
                <a:solidFill>
                  <a:srgbClr val="FF0000"/>
                </a:solidFill>
              </a:rPr>
              <a:t>Dünya’nın Gözlemlenemeyen Katmanları</a:t>
            </a:r>
            <a:endParaRPr lang="tr-TR" sz="48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dirty="0" smtClean="0">
                <a:solidFill>
                  <a:srgbClr val="00B050"/>
                </a:solidFill>
              </a:rPr>
              <a:t>Ateş Küre – Ağır Küre</a:t>
            </a:r>
            <a:endParaRPr lang="tr-TR" sz="6600" dirty="0">
              <a:solidFill>
                <a:srgbClr val="00B050"/>
              </a:solidFill>
            </a:endParaRPr>
          </a:p>
        </p:txBody>
      </p:sp>
      <p:pic>
        <p:nvPicPr>
          <p:cNvPr id="4" name="3 Resim" descr="dünyanın-katmanlar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2996952"/>
            <a:ext cx="3863760" cy="3332956"/>
          </a:xfrm>
          <a:prstGeom prst="rect">
            <a:avLst/>
          </a:prstGeom>
        </p:spPr>
      </p:pic>
      <p:sp>
        <p:nvSpPr>
          <p:cNvPr id="5" name="4 Sağ Ok"/>
          <p:cNvSpPr/>
          <p:nvPr/>
        </p:nvSpPr>
        <p:spPr>
          <a:xfrm>
            <a:off x="5868144" y="3284984"/>
            <a:ext cx="108012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ağ Ok"/>
          <p:cNvSpPr/>
          <p:nvPr/>
        </p:nvSpPr>
        <p:spPr>
          <a:xfrm>
            <a:off x="5940152" y="5517232"/>
            <a:ext cx="1080120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6948264" y="3284984"/>
            <a:ext cx="2555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Gözlemlenemez.</a:t>
            </a:r>
            <a:endParaRPr lang="tr-TR" sz="2400" dirty="0"/>
          </a:p>
        </p:txBody>
      </p:sp>
      <p:sp>
        <p:nvSpPr>
          <p:cNvPr id="8" name="7 Metin kutusu"/>
          <p:cNvSpPr txBox="1"/>
          <p:nvPr/>
        </p:nvSpPr>
        <p:spPr>
          <a:xfrm>
            <a:off x="6948264" y="5517232"/>
            <a:ext cx="2555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Gözlemlenemez.</a:t>
            </a:r>
            <a:endParaRPr lang="tr-TR" sz="24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411760" y="980728"/>
            <a:ext cx="451691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İzlediğiniz İçin </a:t>
            </a:r>
            <a:r>
              <a:rPr lang="tr-TR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V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e </a:t>
            </a:r>
            <a:r>
              <a:rPr lang="tr-TR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kuduğunuz </a:t>
            </a:r>
            <a:r>
              <a:rPr lang="tr-TR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İ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çin TEŞEKKÜRLER !!!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67</Words>
  <Application>Microsoft Office PowerPoint</Application>
  <PresentationFormat>Ekran Gösterisi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Fen ve Teknoloji</vt:lpstr>
      <vt:lpstr>İÇİNDEKİLER</vt:lpstr>
      <vt:lpstr>Dünya’nın Şekli</vt:lpstr>
      <vt:lpstr>Dünya’nın Katmanları</vt:lpstr>
      <vt:lpstr>Dünya’nın Katmanları</vt:lpstr>
      <vt:lpstr>Dünya’nın Gözlemlenebilir Katmanları</vt:lpstr>
      <vt:lpstr>Dünya’nın Gözlemlenemeyen Katmanları</vt:lpstr>
      <vt:lpstr>Slayt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Fen ve Teknoloji</dc:title>
  <dc:creator>Cem</dc:creator>
  <cp:lastModifiedBy>GTR5KT587TI4OUT57YT675IKT8967690IN B</cp:lastModifiedBy>
  <cp:revision>9</cp:revision>
  <dcterms:created xsi:type="dcterms:W3CDTF">2013-04-09T14:03:27Z</dcterms:created>
  <dcterms:modified xsi:type="dcterms:W3CDTF">2013-05-24T06:52:43Z</dcterms:modified>
</cp:coreProperties>
</file>