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3" r:id="rId5"/>
    <p:sldId id="269" r:id="rId6"/>
    <p:sldId id="264" r:id="rId7"/>
    <p:sldId id="265" r:id="rId8"/>
    <p:sldId id="266" r:id="rId9"/>
    <p:sldId id="267" r:id="rId10"/>
    <p:sldId id="268" r:id="rId11"/>
    <p:sldId id="270" r:id="rId12"/>
    <p:sldId id="261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E04F9-6F92-4F49-99B8-BF4C6EB30792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FE0F1F-7584-40EF-B72D-0D068C3102B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AFD3E-40A4-48B2-8A22-D6926560FD6B}" type="datetimeFigureOut">
              <a:rPr lang="tr-TR" smtClean="0"/>
              <a:pPr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81495-C1B2-4924-B7DE-016379AC052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AÇILAR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2.blogcu.com/images/k/o/c/kocyigit32/kesir__l_me_de_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00496" y="1643051"/>
            <a:ext cx="1114404" cy="40719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dirty="0" smtClean="0"/>
              <a:t>1-A</a:t>
            </a:r>
          </a:p>
          <a:p>
            <a:pPr>
              <a:buNone/>
            </a:pPr>
            <a:r>
              <a:rPr lang="tr-TR" dirty="0" smtClean="0"/>
              <a:t>2-B</a:t>
            </a:r>
          </a:p>
          <a:p>
            <a:pPr>
              <a:buNone/>
            </a:pPr>
            <a:r>
              <a:rPr lang="tr-TR" dirty="0" smtClean="0"/>
              <a:t>3-B</a:t>
            </a:r>
          </a:p>
          <a:p>
            <a:pPr>
              <a:buNone/>
            </a:pPr>
            <a:r>
              <a:rPr lang="tr-TR" dirty="0" smtClean="0"/>
              <a:t>4-C</a:t>
            </a:r>
          </a:p>
          <a:p>
            <a:pPr>
              <a:buNone/>
            </a:pPr>
            <a:r>
              <a:rPr lang="tr-TR" dirty="0" smtClean="0"/>
              <a:t>5-B</a:t>
            </a:r>
          </a:p>
          <a:p>
            <a:pPr>
              <a:buNone/>
            </a:pPr>
            <a:r>
              <a:rPr lang="tr-TR" dirty="0" smtClean="0"/>
              <a:t>6-A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Hazırlayan: EFTALYA  ÖZ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Sınıfı:3/A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Öğretmeni: ZEYNEP  TEKTAŞ     </a:t>
            </a:r>
            <a:endParaRPr lang="tr-TR" dirty="0"/>
          </a:p>
        </p:txBody>
      </p:sp>
      <p:pic>
        <p:nvPicPr>
          <p:cNvPr id="1028" name="Picture 4" descr="http://t3.gstatic.com/images?q=tbn:ANd9GcS_WjkSY1wcOi3P42Ilgwj06VCcsjqG7MEf-mwLTf_ZWqYCdXyVye7rN-JR2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0"/>
            <a:ext cx="1409700" cy="2286001"/>
          </a:xfrm>
          <a:prstGeom prst="rect">
            <a:avLst/>
          </a:prstGeom>
          <a:noFill/>
        </p:spPr>
      </p:pic>
      <p:pic>
        <p:nvPicPr>
          <p:cNvPr id="1030" name="Picture 6" descr="http://t2.gstatic.com/images?q=tbn:ANd9GcQ2UVW3HIm2IWsr7mpmEp5SHItiYWYfyWCzC2690ibqVY7LJ6mzbRND9S_S4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643314"/>
            <a:ext cx="2286000" cy="2000251"/>
          </a:xfrm>
          <a:prstGeom prst="rect">
            <a:avLst/>
          </a:prstGeom>
          <a:noFill/>
        </p:spPr>
      </p:pic>
      <p:pic>
        <p:nvPicPr>
          <p:cNvPr id="1026" name="Picture 2" descr="http://t0.gstatic.com/images?q=tbn:ANd9GcTPaAS97kLaPmwMXOclucXbJWyP8iw4YNAVx6gbuAg_8_4KSn7uF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2214554"/>
            <a:ext cx="1838325" cy="2286001"/>
          </a:xfrm>
          <a:prstGeom prst="rect">
            <a:avLst/>
          </a:prstGeom>
          <a:noFill/>
        </p:spPr>
      </p:pic>
      <p:pic>
        <p:nvPicPr>
          <p:cNvPr id="4" name="Picture 6" descr="http://t3.gstatic.com/images?q=tbn:ANd9GcQhi-5KstM402QzQqItYwaZnHxFcCYzLLnKeXrtEQKHlG0W9uec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929066"/>
            <a:ext cx="1524000" cy="25622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nkfu.com/wp-content/uploads/2010/02/ac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57500" cy="28575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</p:pic>
      <p:pic>
        <p:nvPicPr>
          <p:cNvPr id="20484" name="Picture 4" descr="http://www.sinifmatematik.com/wp-content/uploads/2013/01/Right_angle.svg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714356"/>
            <a:ext cx="1857388" cy="1714512"/>
          </a:xfrm>
          <a:prstGeom prst="rect">
            <a:avLst/>
          </a:prstGeom>
          <a:noFill/>
        </p:spPr>
      </p:pic>
      <p:pic>
        <p:nvPicPr>
          <p:cNvPr id="20488" name="Picture 8" descr="http://www.encyclo.co.uk/img/math/obtuse_angle6%5b1%5d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857232"/>
            <a:ext cx="2143140" cy="1428760"/>
          </a:xfrm>
          <a:prstGeom prst="rect">
            <a:avLst/>
          </a:prstGeom>
          <a:noFill/>
        </p:spPr>
      </p:pic>
      <p:pic>
        <p:nvPicPr>
          <p:cNvPr id="20490" name="Picture 10" descr="http://3.bp.blogspot.com/_LE7wmaS-x-I/TBE4BOdTX2I/AAAAAAAAAA0/GSZWULl3prk/s1600/Ads%C4%B1z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00166" y="3500438"/>
            <a:ext cx="6324600" cy="150495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58259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Aşağıdaki   şekillerdeki  açıları  gösteriniz.</a:t>
            </a:r>
            <a:endParaRPr lang="tr-TR" dirty="0"/>
          </a:p>
        </p:txBody>
      </p:sp>
      <p:pic>
        <p:nvPicPr>
          <p:cNvPr id="18436" name="Picture 4" descr="üçgen biçiminde birbirine takma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643314"/>
            <a:ext cx="3810000" cy="2381250"/>
          </a:xfrm>
          <a:prstGeom prst="rect">
            <a:avLst/>
          </a:prstGeom>
          <a:noFill/>
        </p:spPr>
      </p:pic>
      <p:pic>
        <p:nvPicPr>
          <p:cNvPr id="18438" name="Picture 6" descr="http://img.netmoda.com/items/23884/Kare-Siyah-er-eve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214422"/>
            <a:ext cx="2286016" cy="1857388"/>
          </a:xfrm>
          <a:prstGeom prst="rect">
            <a:avLst/>
          </a:prstGeom>
          <a:noFill/>
        </p:spPr>
      </p:pic>
      <p:pic>
        <p:nvPicPr>
          <p:cNvPr id="18440" name="Picture 8" descr="http://www.kameraarkasi.org/kompozisyon/kompozisyon/geometri/dikdortg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0108"/>
            <a:ext cx="3810000" cy="2381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424021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dirty="0" smtClean="0"/>
              <a:t>                                                                                           </a:t>
            </a:r>
            <a:r>
              <a:rPr lang="tr-TR" dirty="0" smtClean="0"/>
              <a:t>1-Hangisi dar açıdır?          A)60   </a:t>
            </a:r>
            <a:r>
              <a:rPr lang="tr-TR" dirty="0" smtClean="0"/>
              <a:t>B) 90  C)120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None/>
            </a:pPr>
            <a:r>
              <a:rPr lang="tr-TR" dirty="0" smtClean="0"/>
              <a:t> 2-   Dik  açı  kaç   derecedir ?  A)180   B) 170  C)90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3- Doğru  açı  kaç  derecedir ?  A)70  B)90 C)180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mtClean="0"/>
              <a:t>4- Hangisi geniş açıdır?  </a:t>
            </a:r>
            <a:r>
              <a:rPr lang="tr-TR" dirty="0" smtClean="0"/>
              <a:t>A)90  </a:t>
            </a:r>
            <a:r>
              <a:rPr lang="tr-TR" dirty="0" smtClean="0"/>
              <a:t>B)70  C) 140</a:t>
            </a:r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050" name="Picture 2" descr="http://t1.gstatic.com/images?q=tbn:ANd9GcS5XpegSum1UXOMVK3n1Rqv2G7aY5q_1VsARVInyA-6yz29KDlK0P0O6QXU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143380"/>
            <a:ext cx="2343150" cy="19526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CEVAP: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71934" y="1643050"/>
            <a:ext cx="1214446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1-A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2-C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3-C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4- C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2071678"/>
            <a:ext cx="8229600" cy="2214578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dirty="0" smtClean="0"/>
              <a:t>KESİRLER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Resmi    inceleyiniz.</a:t>
            </a:r>
            <a:endParaRPr lang="tr-TR" dirty="0"/>
          </a:p>
        </p:txBody>
      </p:sp>
      <p:pic>
        <p:nvPicPr>
          <p:cNvPr id="19458" name="Picture 2" descr="http://yazarlikyazilimi.meb.gov.tr/Materyal/aksaray/grup2/kesirler/orta_resi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928802"/>
            <a:ext cx="6181725" cy="1905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tr-TR" dirty="0" smtClean="0"/>
              <a:t>Resmi  inceleyiniz.</a:t>
            </a:r>
            <a:endParaRPr lang="tr-TR" dirty="0"/>
          </a:p>
        </p:txBody>
      </p:sp>
      <p:pic>
        <p:nvPicPr>
          <p:cNvPr id="21506" name="Picture 2" descr="http://www.delinetciler.net/forum/attachments/33306d1355748494-bilesik-kesir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214554"/>
            <a:ext cx="6143625" cy="273367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Aşağıdaki  şekillerin pay ve paydasını  bulunuz.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u="sng" dirty="0" smtClean="0"/>
              <a:t> </a:t>
            </a:r>
          </a:p>
          <a:p>
            <a:pPr>
              <a:buNone/>
            </a:pPr>
            <a:r>
              <a:rPr lang="tr-TR" u="sng" dirty="0" smtClean="0"/>
              <a:t> </a:t>
            </a:r>
          </a:p>
          <a:p>
            <a:pPr>
              <a:buNone/>
            </a:pPr>
            <a:r>
              <a:rPr lang="tr-TR" u="sng" dirty="0" smtClean="0"/>
              <a:t> </a:t>
            </a:r>
            <a:endParaRPr lang="tr-TR" u="sng" dirty="0"/>
          </a:p>
        </p:txBody>
      </p:sp>
      <p:pic>
        <p:nvPicPr>
          <p:cNvPr id="1026" name="Picture 2" descr="http://4.bp.blogspot.com/-y6xyyYbAO6U/T0oOvOmm7UI/AAAAAAAAEwU/6aJkd5wZKG4/s1600/Kesirler+-+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2747938" cy="2643206"/>
          </a:xfrm>
          <a:prstGeom prst="rect">
            <a:avLst/>
          </a:prstGeom>
          <a:noFill/>
        </p:spPr>
      </p:pic>
      <p:pic>
        <p:nvPicPr>
          <p:cNvPr id="1028" name="Picture 4" descr="http://4.bp.blogspot.com/-QXDzYe4ZPwM/TyKnSz2BYlI/AAAAAAAADq8/1_QhfG6BRGE/s1600/Kesirler+-+%C3%96dev+Kalem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357298"/>
            <a:ext cx="3205141" cy="2643206"/>
          </a:xfrm>
          <a:prstGeom prst="rect">
            <a:avLst/>
          </a:prstGeom>
          <a:noFill/>
        </p:spPr>
      </p:pic>
      <p:pic>
        <p:nvPicPr>
          <p:cNvPr id="1030" name="Picture 6" descr="http://1.bp.blogspot.com/-ipfCFeNAO0I/TzwbYzh8c2I/AAAAAAAAEb8/HgHkXWEqv5Q/s1600/Kesirler+-+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748086"/>
            <a:ext cx="2928958" cy="31099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93</Words>
  <Application>Microsoft Office PowerPoint</Application>
  <PresentationFormat>Ekran Gösterisi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AÇILAR</vt:lpstr>
      <vt:lpstr>Slayt 2</vt:lpstr>
      <vt:lpstr>Aşağıdaki   şekillerdeki  açıları  gösteriniz.</vt:lpstr>
      <vt:lpstr>Slayt 4</vt:lpstr>
      <vt:lpstr>CEVAP:</vt:lpstr>
      <vt:lpstr>KESİRLER</vt:lpstr>
      <vt:lpstr>Resmi    inceleyiniz.</vt:lpstr>
      <vt:lpstr>Resmi  inceleyiniz.</vt:lpstr>
      <vt:lpstr>Slayt 9</vt:lpstr>
      <vt:lpstr>Slayt 10</vt:lpstr>
      <vt:lpstr>CEVAP:</vt:lpstr>
      <vt:lpstr>Slayt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AÇILAR</dc:title>
  <dc:creator>OEM</dc:creator>
  <cp:lastModifiedBy>zeynep</cp:lastModifiedBy>
  <cp:revision>48</cp:revision>
  <dcterms:created xsi:type="dcterms:W3CDTF">2013-04-12T14:11:13Z</dcterms:created>
  <dcterms:modified xsi:type="dcterms:W3CDTF">2013-05-14T07:45:04Z</dcterms:modified>
</cp:coreProperties>
</file>