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CCFF"/>
    <a:srgbClr val="9900CC"/>
    <a:srgbClr val="FFFF99"/>
    <a:srgbClr val="99FFCC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659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217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7566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211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013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68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3429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033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387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5217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2289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vot">
          <a:fgClr>
            <a:srgbClr val="800080"/>
          </a:fgClr>
          <a:bgClr>
            <a:srgbClr val="FFCC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AB028-7E95-4D21-8AC3-90F05AD4D1C3}" type="datetimeFigureOut">
              <a:rPr lang="tr-TR" smtClean="0"/>
              <a:t>16.10.2013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23320-107E-4AB6-BB34-7D30364EBC5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18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960" y="1581785"/>
            <a:ext cx="4651651" cy="292633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799" y="1575689"/>
            <a:ext cx="4200508" cy="293243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3299829" y="859135"/>
            <a:ext cx="5607625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tr-TR" sz="5400" b="0" cap="none" spc="0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and writing Mutlu" panose="00002100000000000000" pitchFamily="2" charset="0"/>
              </a:rPr>
              <a:t>SESLİ   HARFLER</a:t>
            </a:r>
            <a:endParaRPr lang="tr-TR" sz="5400" b="0" cap="none" spc="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46830" y="4775200"/>
            <a:ext cx="284244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e </a:t>
            </a:r>
            <a:r>
              <a:rPr lang="tr-TR" sz="9600" b="1" dirty="0" err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E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7098898" y="4775200"/>
            <a:ext cx="37657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a</a:t>
            </a:r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 </a:t>
            </a:r>
            <a:r>
              <a:rPr lang="tr-TR" sz="9600" b="1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A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77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395" y="1187150"/>
            <a:ext cx="4546600" cy="246856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7356" y="662481"/>
            <a:ext cx="4940300" cy="35179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564312" y="4457699"/>
            <a:ext cx="237276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ı</a:t>
            </a:r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 </a:t>
            </a:r>
            <a:r>
              <a:rPr lang="tr-TR" sz="96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I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921010" y="4457699"/>
            <a:ext cx="249299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i İ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344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761" y="389743"/>
            <a:ext cx="5366478" cy="362761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222988" y="4585554"/>
            <a:ext cx="32928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o </a:t>
            </a:r>
            <a:r>
              <a:rPr lang="tr-TR" sz="9600" b="1" cap="none" spc="0" dirty="0" err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O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666131" y="4585554"/>
            <a:ext cx="322556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ö </a:t>
            </a:r>
            <a:r>
              <a:rPr lang="tr-TR" sz="9600" b="1" cap="none" spc="0" dirty="0" err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Ö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75" y="389743"/>
            <a:ext cx="5486401" cy="362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48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71" y="498345"/>
            <a:ext cx="5307142" cy="321921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215" y="498345"/>
            <a:ext cx="4412418" cy="3219216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936688" y="4466351"/>
            <a:ext cx="33425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u </a:t>
            </a:r>
            <a:r>
              <a:rPr lang="tr-TR" sz="9600" b="1" cap="none" spc="0" dirty="0" err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U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84226" y="4466351"/>
            <a:ext cx="329930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ü</a:t>
            </a:r>
            <a:r>
              <a:rPr lang="tr-TR" sz="9600" b="1" cap="none" spc="0" dirty="0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 </a:t>
            </a:r>
            <a:r>
              <a:rPr lang="tr-TR" sz="9600" b="1" cap="none" spc="0" dirty="0" err="1" smtClean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and Garden" panose="00002100000000000000" pitchFamily="2" charset="0"/>
              </a:rPr>
              <a:t>Ü</a:t>
            </a:r>
            <a:endParaRPr lang="tr-TR" sz="9600" b="1" cap="none" spc="0" dirty="0">
              <a:ln w="1016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and Garden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299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18</Words>
  <Application>Microsoft Office PowerPoint</Application>
  <PresentationFormat>Geniş ekran</PresentationFormat>
  <Paragraphs>9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Hand Garden</vt:lpstr>
      <vt:lpstr>Hand writing Mutlu</vt:lpstr>
      <vt:lpstr>Office Teması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IşıL Yaldız</dc:creator>
  <cp:lastModifiedBy>IşıL Yaldız</cp:lastModifiedBy>
  <cp:revision>6</cp:revision>
  <dcterms:created xsi:type="dcterms:W3CDTF">2013-10-16T12:49:43Z</dcterms:created>
  <dcterms:modified xsi:type="dcterms:W3CDTF">2013-10-16T13:33:45Z</dcterms:modified>
</cp:coreProperties>
</file>