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611188" y="836613"/>
            <a:ext cx="8137525" cy="4105275"/>
          </a:xfrm>
          <a:prstGeom prst="rect">
            <a:avLst/>
          </a:prstGeom>
          <a:solidFill>
            <a:srgbClr val="FFFF99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063" name="Picture 15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26841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26841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126841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26841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126841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335756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335756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335756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35756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kus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3357563"/>
            <a:ext cx="990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2484438" y="5516563"/>
            <a:ext cx="4248150" cy="881062"/>
          </a:xfrm>
          <a:prstGeom prst="rect">
            <a:avLst/>
          </a:prstGeom>
          <a:solidFill>
            <a:srgbClr val="FFFF99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800">
                <a:latin typeface="Hand writing Mutlu" pitchFamily="2" charset="0"/>
              </a:rPr>
              <a:t>1 onluk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 animBg="1"/>
      <p:bldP spid="207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179388" y="260350"/>
            <a:ext cx="8424862" cy="1584325"/>
          </a:xfrm>
          <a:prstGeom prst="rect">
            <a:avLst/>
          </a:prstGeom>
          <a:solidFill>
            <a:srgbClr val="FF99FF">
              <a:alpha val="56862"/>
            </a:srgbClr>
          </a:solidFill>
          <a:ln w="5715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3076" name="Picture 4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404813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476250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476250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476250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284538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3284538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kus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3284538"/>
            <a:ext cx="600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339975" y="2060575"/>
            <a:ext cx="4248150" cy="698500"/>
          </a:xfrm>
          <a:prstGeom prst="rect">
            <a:avLst/>
          </a:prstGeom>
          <a:solidFill>
            <a:srgbClr val="FFFF99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latin typeface="Hand writing Mutlu" pitchFamily="2" charset="0"/>
              </a:rPr>
              <a:t>1 onluk</a:t>
            </a: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2627313" y="4868863"/>
            <a:ext cx="4248150" cy="698500"/>
          </a:xfrm>
          <a:prstGeom prst="rect">
            <a:avLst/>
          </a:prstGeom>
          <a:solidFill>
            <a:srgbClr val="FFFF99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latin typeface="Hand writing Mutlu" pitchFamily="2" charset="0"/>
              </a:rPr>
              <a:t>3 birlik</a:t>
            </a: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2771775" y="5949950"/>
            <a:ext cx="4248150" cy="698500"/>
          </a:xfrm>
          <a:prstGeom prst="rect">
            <a:avLst/>
          </a:prstGeom>
          <a:solidFill>
            <a:srgbClr val="FFFF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latin typeface="Hand writing Mutlu" pitchFamily="2" charset="0"/>
              </a:rPr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3" grpId="0" animBg="1"/>
      <p:bldP spid="3094" grpId="0" animBg="1" autoUpdateAnimBg="0"/>
      <p:bldP spid="3095" grpId="0" animBg="1" autoUpdateAnimBg="0"/>
      <p:bldP spid="309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1</a:t>
            </a:r>
            <a:endParaRPr lang="tr-TR" sz="8800" dirty="0">
              <a:solidFill>
                <a:schemeClr val="tx1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8244408" y="36450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8172400" y="458112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8498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10</a:t>
            </a:r>
            <a:endParaRPr lang="tr-TR" sz="8000" dirty="0"/>
          </a:p>
        </p:txBody>
      </p:sp>
      <p:sp>
        <p:nvSpPr>
          <p:cNvPr id="16" name="15 Yuvarlatılmış Dikdörtgen"/>
          <p:cNvSpPr/>
          <p:nvPr/>
        </p:nvSpPr>
        <p:spPr>
          <a:xfrm>
            <a:off x="5940152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2</a:t>
            </a:r>
            <a:endParaRPr lang="tr-TR" sz="8800" dirty="0">
              <a:solidFill>
                <a:schemeClr val="tx1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8244408" y="36450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8172400" y="458112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429000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8172400" y="54452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8316416" y="2852936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4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01008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20</a:t>
            </a:r>
            <a:endParaRPr lang="tr-TR" sz="8000" dirty="0"/>
          </a:p>
        </p:txBody>
      </p:sp>
      <p:sp>
        <p:nvSpPr>
          <p:cNvPr id="26" name="25 Yuvarlatılmış Dikdörtgen"/>
          <p:cNvSpPr/>
          <p:nvPr/>
        </p:nvSpPr>
        <p:spPr>
          <a:xfrm>
            <a:off x="5796136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3</a:t>
            </a:r>
            <a:endParaRPr lang="tr-TR" sz="8800" dirty="0">
              <a:solidFill>
                <a:schemeClr val="tx1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8244408" y="36450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8172400" y="458112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17032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8172400" y="530120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8316416" y="2852936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4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30</a:t>
            </a:r>
            <a:endParaRPr lang="tr-TR" sz="8000" dirty="0"/>
          </a:p>
        </p:txBody>
      </p:sp>
      <p:sp>
        <p:nvSpPr>
          <p:cNvPr id="26" name="25 Yuvarlatılmış Dikdörtgen"/>
          <p:cNvSpPr/>
          <p:nvPr/>
        </p:nvSpPr>
        <p:spPr>
          <a:xfrm>
            <a:off x="5796136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AutoShape 23"/>
          <p:cNvSpPr>
            <a:spLocks noChangeArrowheads="1"/>
          </p:cNvSpPr>
          <p:nvPr/>
        </p:nvSpPr>
        <p:spPr bwMode="auto">
          <a:xfrm>
            <a:off x="8172400" y="602128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18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4</a:t>
            </a:r>
            <a:endParaRPr lang="tr-TR" sz="8800" dirty="0">
              <a:solidFill>
                <a:schemeClr val="tx1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8244408" y="36450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8172400" y="458112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8172400" y="530120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4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40</a:t>
            </a:r>
            <a:endParaRPr lang="tr-TR" sz="8000" dirty="0"/>
          </a:p>
        </p:txBody>
      </p:sp>
      <p:sp>
        <p:nvSpPr>
          <p:cNvPr id="26" name="25 Yuvarlatılmış Dikdörtgen"/>
          <p:cNvSpPr/>
          <p:nvPr/>
        </p:nvSpPr>
        <p:spPr>
          <a:xfrm>
            <a:off x="5796136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2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5</a:t>
            </a:r>
            <a:endParaRPr lang="tr-TR" sz="8800" dirty="0">
              <a:solidFill>
                <a:schemeClr val="tx1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8244408" y="364502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8172400" y="458112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8172400" y="530120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24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50</a:t>
            </a:r>
            <a:endParaRPr lang="tr-TR" sz="8000" dirty="0"/>
          </a:p>
        </p:txBody>
      </p:sp>
      <p:sp>
        <p:nvSpPr>
          <p:cNvPr id="26" name="25 Yuvarlatılmış Dikdörtgen"/>
          <p:cNvSpPr/>
          <p:nvPr/>
        </p:nvSpPr>
        <p:spPr>
          <a:xfrm>
            <a:off x="5796136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8100392" y="6021288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8" name="AutoShape 23"/>
          <p:cNvSpPr>
            <a:spLocks noChangeArrowheads="1"/>
          </p:cNvSpPr>
          <p:nvPr/>
        </p:nvSpPr>
        <p:spPr bwMode="auto">
          <a:xfrm>
            <a:off x="8244408" y="2996952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" name="AutoShape 23"/>
          <p:cNvSpPr>
            <a:spLocks noChangeArrowheads="1"/>
          </p:cNvSpPr>
          <p:nvPr/>
        </p:nvSpPr>
        <p:spPr bwMode="auto">
          <a:xfrm>
            <a:off x="8316416" y="2204864"/>
            <a:ext cx="503237" cy="503237"/>
          </a:xfrm>
          <a:prstGeom prst="cube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30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2" grpId="0" animBg="1"/>
      <p:bldP spid="25" grpId="0" animBg="1"/>
      <p:bldP spid="26" grpId="0" animBg="1"/>
      <p:bldP spid="23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404664"/>
            <a:ext cx="4536504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r>
              <a:rPr lang="tr-TR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</a:t>
            </a:r>
            <a:endParaRPr lang="tr-TR" sz="15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148064" y="2204864"/>
            <a:ext cx="86409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3275856" y="2132856"/>
            <a:ext cx="79208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1907704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rgbClr val="FF0000"/>
                </a:solidFill>
              </a:rPr>
              <a:t>onluk</a:t>
            </a:r>
            <a:endParaRPr lang="tr-TR" sz="4500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3573016"/>
            <a:ext cx="2736304" cy="1512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500" dirty="0" smtClean="0"/>
              <a:t>…….  </a:t>
            </a:r>
            <a:r>
              <a:rPr lang="tr-TR" sz="4500" dirty="0" smtClean="0">
                <a:solidFill>
                  <a:schemeClr val="tx2"/>
                </a:solidFill>
              </a:rPr>
              <a:t>birlik</a:t>
            </a:r>
            <a:endParaRPr lang="tr-TR" sz="4500" dirty="0">
              <a:solidFill>
                <a:schemeClr val="tx2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5436096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accent6">
                    <a:lumMod val="75000"/>
                  </a:schemeClr>
                </a:solidFill>
              </a:rPr>
              <a:t>0</a:t>
            </a:r>
            <a:endParaRPr lang="tr-TR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1907704" y="3645024"/>
            <a:ext cx="1224136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</a:rPr>
              <a:t>6</a:t>
            </a:r>
            <a:endParaRPr lang="tr-TR" sz="8800" dirty="0">
              <a:solidFill>
                <a:schemeClr val="tx1"/>
              </a:solidFill>
            </a:endParaRPr>
          </a:p>
        </p:txBody>
      </p:sp>
      <p:pic>
        <p:nvPicPr>
          <p:cNvPr id="2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Yuvarlatılmış Dikdörtgen"/>
          <p:cNvSpPr/>
          <p:nvPr/>
        </p:nvSpPr>
        <p:spPr>
          <a:xfrm>
            <a:off x="2483768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/>
              <a:t>60</a:t>
            </a:r>
            <a:endParaRPr lang="tr-TR" sz="8000" dirty="0"/>
          </a:p>
        </p:txBody>
      </p:sp>
      <p:sp>
        <p:nvSpPr>
          <p:cNvPr id="26" name="25 Yuvarlatılmış Dikdörtgen"/>
          <p:cNvSpPr/>
          <p:nvPr/>
        </p:nvSpPr>
        <p:spPr>
          <a:xfrm>
            <a:off x="5796136" y="5373216"/>
            <a:ext cx="1584176" cy="11521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chemeClr val="accent6">
                    <a:lumMod val="75000"/>
                  </a:schemeClr>
                </a:solidFill>
              </a:rPr>
              <a:t>0</a:t>
            </a:r>
            <a:endParaRPr lang="tr-TR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64502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8" descr="onl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40163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2. sınıf yeni  çalışmalar\SINIF 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5084215" cy="5328592"/>
          </a:xfrm>
          <a:prstGeom prst="rect">
            <a:avLst/>
          </a:prstGeom>
          <a:noFill/>
        </p:spPr>
      </p:pic>
      <p:sp>
        <p:nvSpPr>
          <p:cNvPr id="3" name="2 Yuvarlatılmış Dikdörtgen"/>
          <p:cNvSpPr/>
          <p:nvPr/>
        </p:nvSpPr>
        <p:spPr>
          <a:xfrm>
            <a:off x="2267744" y="5589240"/>
            <a:ext cx="5112568" cy="7200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HAZIRLAYAN:   ÇETİN AY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65</Words>
  <Application>Microsoft Office PowerPoint</Application>
  <PresentationFormat>Ekran Gösterisi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üçay</dc:creator>
  <cp:keywords>www.sorubak.com</cp:keywords>
  <dc:description>www.sorubak.com</dc:description>
  <cp:lastModifiedBy>GTR5KT587TI4OUT57YT675IKT8967690IN B</cp:lastModifiedBy>
  <cp:revision>8</cp:revision>
  <dcterms:created xsi:type="dcterms:W3CDTF">2013-09-23T18:50:06Z</dcterms:created>
  <dcterms:modified xsi:type="dcterms:W3CDTF">2013-09-25T07:21:39Z</dcterms:modified>
  <cp:category>www.sorubak.com</cp:category>
  <cp:contentType>www.sorubak.com</cp:contentType>
  <cp:contentStatus>www.sorubak.com</cp:contentStatus>
</cp:coreProperties>
</file>