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19"/>
  </p:notesMasterIdLst>
  <p:sldIdLst>
    <p:sldId id="256" r:id="rId2"/>
    <p:sldId id="261" r:id="rId3"/>
    <p:sldId id="257" r:id="rId4"/>
    <p:sldId id="262" r:id="rId5"/>
    <p:sldId id="258" r:id="rId6"/>
    <p:sldId id="263" r:id="rId7"/>
    <p:sldId id="259" r:id="rId8"/>
    <p:sldId id="264" r:id="rId9"/>
    <p:sldId id="260" r:id="rId10"/>
    <p:sldId id="267" r:id="rId11"/>
    <p:sldId id="270" r:id="rId12"/>
    <p:sldId id="265" r:id="rId13"/>
    <p:sldId id="266" r:id="rId14"/>
    <p:sldId id="271" r:id="rId15"/>
    <p:sldId id="274" r:id="rId16"/>
    <p:sldId id="272" r:id="rId17"/>
    <p:sldId id="273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3" autoAdjust="0"/>
    <p:restoredTop sz="94709" autoAdjust="0"/>
  </p:normalViewPr>
  <p:slideViewPr>
    <p:cSldViewPr>
      <p:cViewPr varScale="1">
        <p:scale>
          <a:sx n="70" d="100"/>
          <a:sy n="70" d="100"/>
        </p:scale>
        <p:origin x="-136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64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2F135B-431E-4D8D-BE7D-F9F47A4F8F11}" type="datetimeFigureOut">
              <a:rPr lang="tr-TR" smtClean="0"/>
              <a:t>27.09.2013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725164-A8D4-4653-ACA4-1F7609F74D47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725164-A8D4-4653-ACA4-1F7609F74D47}" type="slidenum">
              <a:rPr lang="tr-TR" smtClean="0"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8014-2C5D-493C-A99E-223093011DE7}" type="datetimeFigureOut">
              <a:rPr lang="tr-TR" smtClean="0"/>
              <a:t>27.09.2013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5187D-59BF-4989-A306-187EC74B9EE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8014-2C5D-493C-A99E-223093011DE7}" type="datetimeFigureOut">
              <a:rPr lang="tr-TR" smtClean="0"/>
              <a:t>27.09.2013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5187D-59BF-4989-A306-187EC74B9EE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8014-2C5D-493C-A99E-223093011DE7}" type="datetimeFigureOut">
              <a:rPr lang="tr-TR" smtClean="0"/>
              <a:t>27.09.2013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5187D-59BF-4989-A306-187EC74B9EE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8014-2C5D-493C-A99E-223093011DE7}" type="datetimeFigureOut">
              <a:rPr lang="tr-TR" smtClean="0"/>
              <a:t>27.09.2013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5187D-59BF-4989-A306-187EC74B9EE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8014-2C5D-493C-A99E-223093011DE7}" type="datetimeFigureOut">
              <a:rPr lang="tr-TR" smtClean="0"/>
              <a:t>27.09.2013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5187D-59BF-4989-A306-187EC74B9EE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8014-2C5D-493C-A99E-223093011DE7}" type="datetimeFigureOut">
              <a:rPr lang="tr-TR" smtClean="0"/>
              <a:t>27.09.2013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5187D-59BF-4989-A306-187EC74B9EE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8014-2C5D-493C-A99E-223093011DE7}" type="datetimeFigureOut">
              <a:rPr lang="tr-TR" smtClean="0"/>
              <a:t>27.09.2013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5187D-59BF-4989-A306-187EC74B9EE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8014-2C5D-493C-A99E-223093011DE7}" type="datetimeFigureOut">
              <a:rPr lang="tr-TR" smtClean="0"/>
              <a:t>27.09.2013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5187D-59BF-4989-A306-187EC74B9EE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8014-2C5D-493C-A99E-223093011DE7}" type="datetimeFigureOut">
              <a:rPr lang="tr-TR" smtClean="0"/>
              <a:t>27.09.2013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5187D-59BF-4989-A306-187EC74B9EE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8014-2C5D-493C-A99E-223093011DE7}" type="datetimeFigureOut">
              <a:rPr lang="tr-TR" smtClean="0"/>
              <a:t>27.09.2013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5187D-59BF-4989-A306-187EC74B9EE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8014-2C5D-493C-A99E-223093011DE7}" type="datetimeFigureOut">
              <a:rPr lang="tr-TR" smtClean="0"/>
              <a:t>27.09.2013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855187D-59BF-4989-A306-187EC74B9EE6}" type="slidenum">
              <a:rPr lang="tr-TR" smtClean="0"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9728014-2C5D-493C-A99E-223093011DE7}" type="datetimeFigureOut">
              <a:rPr lang="tr-TR" smtClean="0"/>
              <a:t>27.09.2013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855187D-59BF-4989-A306-187EC74B9EE6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785794"/>
            <a:ext cx="7772400" cy="2000263"/>
          </a:xfrm>
        </p:spPr>
        <p:txBody>
          <a:bodyPr>
            <a:normAutofit/>
          </a:bodyPr>
          <a:lstStyle/>
          <a:p>
            <a:pPr algn="l"/>
            <a:r>
              <a:rPr lang="tr-TR" dirty="0" smtClean="0">
                <a:latin typeface="ALFABET98" pitchFamily="2" charset="0"/>
              </a:rPr>
              <a:t>Uykudan uyandığımız zamana  ne ad verilir ?</a:t>
            </a:r>
            <a:endParaRPr lang="tr-TR" dirty="0">
              <a:latin typeface="ALFABET98" pitchFamily="2" charset="0"/>
            </a:endParaRPr>
          </a:p>
        </p:txBody>
      </p:sp>
      <p:pic>
        <p:nvPicPr>
          <p:cNvPr id="4" name="3 Resim" descr="http://zene.ize.hu/_files/pics/00001/0000154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2643172" y="3214686"/>
            <a:ext cx="4143403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2844" y="642918"/>
            <a:ext cx="8543956" cy="1500198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>
                <a:latin typeface="ALFABET98" pitchFamily="2" charset="0"/>
              </a:rPr>
              <a:t>Öğlen olduğunda </a:t>
            </a:r>
            <a:r>
              <a:rPr lang="tr-TR" dirty="0" smtClean="0">
                <a:solidFill>
                  <a:srgbClr val="FF0000"/>
                </a:solidFill>
                <a:latin typeface="ALFABET98" pitchFamily="2" charset="0"/>
              </a:rPr>
              <a:t>bugünü </a:t>
            </a:r>
            <a:r>
              <a:rPr lang="tr-TR" dirty="0" smtClean="0">
                <a:latin typeface="ALFABET98" pitchFamily="2" charset="0"/>
              </a:rPr>
              <a:t> yaşamaya devam ederiz</a:t>
            </a:r>
            <a:endParaRPr lang="tr-TR" dirty="0">
              <a:latin typeface="ALFABET98" pitchFamily="2" charset="0"/>
            </a:endParaRPr>
          </a:p>
        </p:txBody>
      </p:sp>
      <p:pic>
        <p:nvPicPr>
          <p:cNvPr id="4" name="3 İçerik Yer Tutucusu" descr="http://im.haberturk.com/2013/04/24/838661_detay.jpg?1366891052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30500" y="2484437"/>
            <a:ext cx="4484706" cy="265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1285884"/>
          </a:xfrm>
        </p:spPr>
        <p:txBody>
          <a:bodyPr>
            <a:noAutofit/>
          </a:bodyPr>
          <a:lstStyle/>
          <a:p>
            <a:r>
              <a:rPr lang="tr-TR" sz="4500" dirty="0" smtClean="0">
                <a:latin typeface="ALFABET98" pitchFamily="2" charset="0"/>
              </a:rPr>
              <a:t>Akşam olduğun da yine </a:t>
            </a:r>
            <a:r>
              <a:rPr lang="tr-TR" sz="4500" dirty="0" smtClean="0">
                <a:solidFill>
                  <a:srgbClr val="FF0000"/>
                </a:solidFill>
                <a:latin typeface="ALFABET98" pitchFamily="2" charset="0"/>
              </a:rPr>
              <a:t>bugünü</a:t>
            </a:r>
            <a:r>
              <a:rPr lang="tr-TR" sz="4500" dirty="0" smtClean="0">
                <a:latin typeface="ALFABET98" pitchFamily="2" charset="0"/>
              </a:rPr>
              <a:t> yaşmaya devam ederiz.</a:t>
            </a:r>
            <a:endParaRPr lang="tr-TR" sz="4500" dirty="0">
              <a:latin typeface="ALFABET98" pitchFamily="2" charset="0"/>
            </a:endParaRPr>
          </a:p>
        </p:txBody>
      </p:sp>
      <p:pic>
        <p:nvPicPr>
          <p:cNvPr id="4" name="3 İçerik Yer Tutucusu" descr="http://www.ydemir.com/upload/siirler/56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65350" y="2714625"/>
            <a:ext cx="4813300" cy="2714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401080" cy="1500198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latin typeface="ALFABET98" pitchFamily="2" charset="0"/>
              </a:rPr>
              <a:t>Bugün gece olunca biter. Biten güne </a:t>
            </a:r>
            <a:r>
              <a:rPr lang="tr-TR" dirty="0" smtClean="0">
                <a:solidFill>
                  <a:srgbClr val="FF0000"/>
                </a:solidFill>
                <a:latin typeface="ALFABET98" pitchFamily="2" charset="0"/>
              </a:rPr>
              <a:t>dün</a:t>
            </a:r>
            <a:r>
              <a:rPr lang="tr-TR" dirty="0" smtClean="0">
                <a:latin typeface="ALFABET98" pitchFamily="2" charset="0"/>
              </a:rPr>
              <a:t> denir.</a:t>
            </a:r>
            <a:endParaRPr lang="tr-TR" dirty="0">
              <a:latin typeface="ALFABET98" pitchFamily="2" charset="0"/>
            </a:endParaRPr>
          </a:p>
        </p:txBody>
      </p:sp>
      <p:pic>
        <p:nvPicPr>
          <p:cNvPr id="4" name="3 İçerik Yer Tutucusu" descr="http://img854.imageshack.us/img854/3847/sleepbbmdp8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9" y="2643182"/>
            <a:ext cx="5143536" cy="2771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1000108"/>
            <a:ext cx="8401080" cy="1357322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latin typeface="ALFABET98" pitchFamily="2" charset="0"/>
              </a:rPr>
              <a:t>Başlamamış olan güne de </a:t>
            </a:r>
            <a:r>
              <a:rPr lang="tr-TR" dirty="0" smtClean="0">
                <a:solidFill>
                  <a:srgbClr val="FF0000"/>
                </a:solidFill>
                <a:latin typeface="ALFABET98" pitchFamily="2" charset="0"/>
              </a:rPr>
              <a:t>yarın</a:t>
            </a:r>
            <a:r>
              <a:rPr lang="tr-TR" dirty="0" smtClean="0">
                <a:latin typeface="ALFABET98" pitchFamily="2" charset="0"/>
              </a:rPr>
              <a:t> adı verilir.</a:t>
            </a:r>
            <a:endParaRPr lang="tr-TR" dirty="0">
              <a:latin typeface="ALFABET98" pitchFamily="2" charset="0"/>
            </a:endParaRPr>
          </a:p>
        </p:txBody>
      </p:sp>
      <p:pic>
        <p:nvPicPr>
          <p:cNvPr id="4" name="3 İçerik Yer Tutucusu" descr="http://www.bugaga.ru/uploads/posts/2010-10/1286354325_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928934"/>
            <a:ext cx="5715040" cy="3395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latin typeface="ALFABET98" pitchFamily="2" charset="0"/>
              </a:rPr>
              <a:t>Haftanın günleri</a:t>
            </a:r>
            <a:endParaRPr lang="tr-TR" dirty="0">
              <a:latin typeface="ALFABET98" pitchFamily="2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4038608"/>
          </a:xfrm>
        </p:spPr>
        <p:txBody>
          <a:bodyPr/>
          <a:lstStyle/>
          <a:p>
            <a:pPr algn="ctr"/>
            <a:r>
              <a:rPr lang="tr-TR" dirty="0" smtClean="0">
                <a:latin typeface="ALFABET98" pitchFamily="2" charset="0"/>
              </a:rPr>
              <a:t>Bir haftada 7 gün vardır</a:t>
            </a:r>
          </a:p>
          <a:p>
            <a:r>
              <a:rPr lang="tr-TR" dirty="0" smtClean="0">
                <a:latin typeface="ALFABET98" pitchFamily="2" charset="0"/>
              </a:rPr>
              <a:t>1)</a:t>
            </a:r>
            <a:r>
              <a:rPr lang="tr-TR" dirty="0" smtClean="0">
                <a:solidFill>
                  <a:srgbClr val="FF0000"/>
                </a:solidFill>
                <a:latin typeface="ALFABET98" pitchFamily="2" charset="0"/>
              </a:rPr>
              <a:t>Pazartesi</a:t>
            </a:r>
          </a:p>
          <a:p>
            <a:r>
              <a:rPr lang="tr-TR" dirty="0" smtClean="0">
                <a:latin typeface="ALFABET98" pitchFamily="2" charset="0"/>
              </a:rPr>
              <a:t>2)</a:t>
            </a:r>
            <a:r>
              <a:rPr lang="tr-TR" dirty="0" smtClean="0">
                <a:solidFill>
                  <a:srgbClr val="FF0000"/>
                </a:solidFill>
                <a:latin typeface="ALFABET98" pitchFamily="2" charset="0"/>
              </a:rPr>
              <a:t>Salı</a:t>
            </a:r>
          </a:p>
          <a:p>
            <a:r>
              <a:rPr lang="tr-TR" dirty="0" smtClean="0">
                <a:latin typeface="ALFABET98" pitchFamily="2" charset="0"/>
              </a:rPr>
              <a:t>3)</a:t>
            </a:r>
            <a:r>
              <a:rPr lang="tr-TR" dirty="0" smtClean="0">
                <a:solidFill>
                  <a:srgbClr val="FF0000"/>
                </a:solidFill>
                <a:latin typeface="ALFABET98" pitchFamily="2" charset="0"/>
              </a:rPr>
              <a:t>Çarşamba</a:t>
            </a:r>
          </a:p>
          <a:p>
            <a:r>
              <a:rPr lang="tr-TR" dirty="0" smtClean="0">
                <a:latin typeface="ALFABET98" pitchFamily="2" charset="0"/>
              </a:rPr>
              <a:t>4)</a:t>
            </a:r>
            <a:r>
              <a:rPr lang="tr-TR" dirty="0" smtClean="0">
                <a:solidFill>
                  <a:srgbClr val="FF0000"/>
                </a:solidFill>
                <a:latin typeface="ALFABET98" pitchFamily="2" charset="0"/>
              </a:rPr>
              <a:t>Perşembe</a:t>
            </a:r>
          </a:p>
          <a:p>
            <a:r>
              <a:rPr lang="tr-TR" dirty="0" smtClean="0">
                <a:latin typeface="ALFABET98" pitchFamily="2" charset="0"/>
              </a:rPr>
              <a:t>5)</a:t>
            </a:r>
            <a:r>
              <a:rPr lang="tr-TR" dirty="0" smtClean="0">
                <a:solidFill>
                  <a:srgbClr val="FF0000"/>
                </a:solidFill>
                <a:latin typeface="ALFABET98" pitchFamily="2" charset="0"/>
              </a:rPr>
              <a:t>Cuma</a:t>
            </a:r>
          </a:p>
          <a:p>
            <a:r>
              <a:rPr lang="tr-TR" dirty="0" smtClean="0">
                <a:latin typeface="ALFABET98" pitchFamily="2" charset="0"/>
              </a:rPr>
              <a:t>6)</a:t>
            </a:r>
            <a:r>
              <a:rPr lang="tr-TR" dirty="0" smtClean="0">
                <a:solidFill>
                  <a:srgbClr val="FF0000"/>
                </a:solidFill>
                <a:latin typeface="ALFABET98" pitchFamily="2" charset="0"/>
              </a:rPr>
              <a:t>Cumartesi</a:t>
            </a:r>
          </a:p>
          <a:p>
            <a:r>
              <a:rPr lang="tr-TR" dirty="0" smtClean="0">
                <a:latin typeface="ALFABET98" pitchFamily="2" charset="0"/>
              </a:rPr>
              <a:t>7)</a:t>
            </a:r>
            <a:r>
              <a:rPr lang="tr-TR" dirty="0" smtClean="0">
                <a:solidFill>
                  <a:srgbClr val="FF0000"/>
                </a:solidFill>
                <a:latin typeface="ALFABET98" pitchFamily="2" charset="0"/>
              </a:rPr>
              <a:t>Pazar</a:t>
            </a:r>
            <a:endParaRPr lang="tr-TR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000" dirty="0" smtClean="0">
                <a:latin typeface="ALFABET98" pitchFamily="2" charset="0"/>
              </a:rPr>
              <a:t>Dün: Bitmiş güne </a:t>
            </a:r>
            <a:r>
              <a:rPr lang="tr-TR" sz="4000" dirty="0" smtClean="0">
                <a:solidFill>
                  <a:srgbClr val="C00000"/>
                </a:solidFill>
                <a:latin typeface="ALFABET98" pitchFamily="2" charset="0"/>
              </a:rPr>
              <a:t>dün </a:t>
            </a:r>
            <a:r>
              <a:rPr lang="tr-TR" sz="4000" dirty="0" smtClean="0">
                <a:latin typeface="ALFABET98" pitchFamily="2" charset="0"/>
              </a:rPr>
              <a:t>denir.</a:t>
            </a:r>
          </a:p>
          <a:p>
            <a:r>
              <a:rPr lang="tr-TR" sz="4000" dirty="0" smtClean="0">
                <a:latin typeface="ALFABET98" pitchFamily="2" charset="0"/>
              </a:rPr>
              <a:t>Bugün:Yaşadığımız güne </a:t>
            </a:r>
            <a:r>
              <a:rPr lang="tr-TR" sz="4000" dirty="0" smtClean="0">
                <a:solidFill>
                  <a:srgbClr val="C00000"/>
                </a:solidFill>
                <a:latin typeface="ALFABET98" pitchFamily="2" charset="0"/>
              </a:rPr>
              <a:t>bugün </a:t>
            </a:r>
            <a:r>
              <a:rPr lang="tr-TR" sz="4000" dirty="0" smtClean="0">
                <a:latin typeface="ALFABET98" pitchFamily="2" charset="0"/>
              </a:rPr>
              <a:t>denir</a:t>
            </a:r>
          </a:p>
          <a:p>
            <a:r>
              <a:rPr lang="tr-TR" sz="4000" dirty="0" smtClean="0">
                <a:latin typeface="ALFABET98" pitchFamily="2" charset="0"/>
              </a:rPr>
              <a:t>Yarın:Yaşmaya başlayacağımız güne </a:t>
            </a:r>
            <a:r>
              <a:rPr lang="tr-TR" sz="4000" dirty="0" smtClean="0">
                <a:solidFill>
                  <a:srgbClr val="C00000"/>
                </a:solidFill>
                <a:latin typeface="ALFABET98" pitchFamily="2" charset="0"/>
              </a:rPr>
              <a:t>yarın </a:t>
            </a:r>
            <a:r>
              <a:rPr lang="tr-TR" sz="4000" dirty="0" smtClean="0">
                <a:latin typeface="ALFABET98" pitchFamily="2" charset="0"/>
              </a:rPr>
              <a:t>denir.</a:t>
            </a:r>
            <a:endParaRPr lang="tr-TR" sz="4000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24492"/>
          </a:xfrm>
        </p:spPr>
        <p:txBody>
          <a:bodyPr/>
          <a:lstStyle/>
          <a:p>
            <a:r>
              <a:rPr lang="tr-TR" dirty="0" smtClean="0">
                <a:latin typeface="ALFABET98" pitchFamily="2" charset="0"/>
              </a:rPr>
              <a:t>1)</a:t>
            </a:r>
            <a:r>
              <a:rPr lang="tr-TR" dirty="0" smtClean="0">
                <a:solidFill>
                  <a:srgbClr val="FF0000"/>
                </a:solidFill>
                <a:latin typeface="ALFABET98" pitchFamily="2" charset="0"/>
              </a:rPr>
              <a:t>Pazartesi</a:t>
            </a:r>
          </a:p>
          <a:p>
            <a:r>
              <a:rPr lang="tr-TR" dirty="0" smtClean="0">
                <a:latin typeface="ALFABET98" pitchFamily="2" charset="0"/>
              </a:rPr>
              <a:t>2)</a:t>
            </a:r>
            <a:r>
              <a:rPr lang="tr-TR" dirty="0" smtClean="0">
                <a:solidFill>
                  <a:srgbClr val="FF0000"/>
                </a:solidFill>
                <a:latin typeface="ALFABET98" pitchFamily="2" charset="0"/>
              </a:rPr>
              <a:t>Salı</a:t>
            </a:r>
          </a:p>
          <a:p>
            <a:r>
              <a:rPr lang="tr-TR" dirty="0" smtClean="0">
                <a:latin typeface="ALFABET98" pitchFamily="2" charset="0"/>
              </a:rPr>
              <a:t>3)</a:t>
            </a:r>
            <a:r>
              <a:rPr lang="tr-TR" dirty="0" smtClean="0">
                <a:solidFill>
                  <a:srgbClr val="FF0000"/>
                </a:solidFill>
                <a:latin typeface="ALFABET98" pitchFamily="2" charset="0"/>
              </a:rPr>
              <a:t>Çarşamba</a:t>
            </a:r>
          </a:p>
          <a:p>
            <a:r>
              <a:rPr lang="tr-TR" dirty="0" smtClean="0">
                <a:latin typeface="ALFABET98" pitchFamily="2" charset="0"/>
              </a:rPr>
              <a:t>4)</a:t>
            </a:r>
            <a:r>
              <a:rPr lang="tr-TR" dirty="0" smtClean="0">
                <a:solidFill>
                  <a:srgbClr val="FF0000"/>
                </a:solidFill>
                <a:latin typeface="ALFABET98" pitchFamily="2" charset="0"/>
              </a:rPr>
              <a:t>Perşembe</a:t>
            </a:r>
          </a:p>
          <a:p>
            <a:r>
              <a:rPr lang="tr-TR" dirty="0" smtClean="0">
                <a:latin typeface="ALFABET98" pitchFamily="2" charset="0"/>
              </a:rPr>
              <a:t>5)</a:t>
            </a:r>
            <a:r>
              <a:rPr lang="tr-TR" dirty="0" smtClean="0">
                <a:solidFill>
                  <a:srgbClr val="FF0000"/>
                </a:solidFill>
                <a:latin typeface="ALFABET98" pitchFamily="2" charset="0"/>
              </a:rPr>
              <a:t>Cuma</a:t>
            </a:r>
          </a:p>
          <a:p>
            <a:r>
              <a:rPr lang="tr-TR" dirty="0" smtClean="0">
                <a:latin typeface="ALFABET98" pitchFamily="2" charset="0"/>
              </a:rPr>
              <a:t>6)</a:t>
            </a:r>
            <a:r>
              <a:rPr lang="tr-TR" dirty="0" smtClean="0">
                <a:solidFill>
                  <a:srgbClr val="FF0000"/>
                </a:solidFill>
                <a:latin typeface="ALFABET98" pitchFamily="2" charset="0"/>
              </a:rPr>
              <a:t>Cumartesi</a:t>
            </a:r>
          </a:p>
          <a:p>
            <a:r>
              <a:rPr lang="tr-TR" dirty="0" smtClean="0">
                <a:latin typeface="ALFABET98" pitchFamily="2" charset="0"/>
              </a:rPr>
              <a:t>7)</a:t>
            </a:r>
            <a:r>
              <a:rPr lang="tr-TR" dirty="0" smtClean="0">
                <a:solidFill>
                  <a:srgbClr val="FF0000"/>
                </a:solidFill>
                <a:latin typeface="ALFABET98" pitchFamily="2" charset="0"/>
              </a:rPr>
              <a:t>Pazar</a:t>
            </a:r>
          </a:p>
          <a:p>
            <a:r>
              <a:rPr lang="tr-TR" dirty="0" smtClean="0">
                <a:latin typeface="ALFABET98" pitchFamily="2" charset="0"/>
              </a:rPr>
              <a:t>Bugün günlerden </a:t>
            </a:r>
            <a:r>
              <a:rPr lang="tr-TR" dirty="0" smtClean="0">
                <a:solidFill>
                  <a:srgbClr val="C00000"/>
                </a:solidFill>
                <a:latin typeface="ALFABET98" pitchFamily="2" charset="0"/>
              </a:rPr>
              <a:t>cumartesi</a:t>
            </a:r>
            <a:r>
              <a:rPr lang="tr-TR" dirty="0" smtClean="0">
                <a:latin typeface="ALFABET98" pitchFamily="2" charset="0"/>
              </a:rPr>
              <a:t> ise dün günlerden ……………dır.</a:t>
            </a:r>
          </a:p>
          <a:p>
            <a:r>
              <a:rPr lang="tr-TR" dirty="0" smtClean="0">
                <a:latin typeface="ALFABET98" pitchFamily="2" charset="0"/>
              </a:rPr>
              <a:t>Yarın günlerden ………………….. dır.</a:t>
            </a:r>
            <a:endParaRPr lang="tr-TR" dirty="0">
              <a:latin typeface="ALFABET98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ALFABET98" pitchFamily="2" charset="0"/>
              </a:rPr>
              <a:t>Sabah</a:t>
            </a:r>
            <a:endParaRPr lang="tr-TR" dirty="0">
              <a:solidFill>
                <a:srgbClr val="FF0000"/>
              </a:solidFill>
              <a:latin typeface="ALFABET98" pitchFamily="2" charset="0"/>
            </a:endParaRPr>
          </a:p>
        </p:txBody>
      </p:sp>
      <p:pic>
        <p:nvPicPr>
          <p:cNvPr id="4" name="3 İçerik Yer Tutucusu" descr="http://zene.ize.hu/_files/pics/00001/00001543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 flipH="1">
            <a:off x="1142974" y="3000372"/>
            <a:ext cx="3571901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http://pavilionpreschool.org/sitebuildercontent/sitebuilderpictures/sun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6429388" y="2214554"/>
            <a:ext cx="142876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14348" y="857232"/>
            <a:ext cx="8043890" cy="1571636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latin typeface="ALFABET98" pitchFamily="2" charset="0"/>
              </a:rPr>
              <a:t/>
            </a:r>
            <a:br>
              <a:rPr lang="tr-TR" dirty="0" smtClean="0">
                <a:latin typeface="ALFABET98" pitchFamily="2" charset="0"/>
              </a:rPr>
            </a:br>
            <a:r>
              <a:rPr lang="tr-TR" dirty="0" smtClean="0">
                <a:latin typeface="ALFABET98" pitchFamily="2" charset="0"/>
              </a:rPr>
              <a:t/>
            </a:r>
            <a:br>
              <a:rPr lang="tr-TR" dirty="0" smtClean="0">
                <a:latin typeface="ALFABET98" pitchFamily="2" charset="0"/>
              </a:rPr>
            </a:br>
            <a:r>
              <a:rPr lang="tr-TR" dirty="0" smtClean="0">
                <a:latin typeface="ALFABET98" pitchFamily="2" charset="0"/>
              </a:rPr>
              <a:t/>
            </a:r>
            <a:br>
              <a:rPr lang="tr-TR" dirty="0" smtClean="0">
                <a:latin typeface="ALFABET98" pitchFamily="2" charset="0"/>
              </a:rPr>
            </a:br>
            <a:r>
              <a:rPr lang="tr-TR" dirty="0" smtClean="0">
                <a:latin typeface="ALFABET98" pitchFamily="2" charset="0"/>
              </a:rPr>
              <a:t/>
            </a:r>
            <a:br>
              <a:rPr lang="tr-TR" dirty="0" smtClean="0">
                <a:latin typeface="ALFABET98" pitchFamily="2" charset="0"/>
              </a:rPr>
            </a:br>
            <a:r>
              <a:rPr lang="tr-TR" dirty="0" smtClean="0">
                <a:latin typeface="ALFABET98" pitchFamily="2" charset="0"/>
              </a:rPr>
              <a:t/>
            </a:r>
            <a:br>
              <a:rPr lang="tr-TR" dirty="0" smtClean="0">
                <a:latin typeface="ALFABET98" pitchFamily="2" charset="0"/>
              </a:rPr>
            </a:br>
            <a:r>
              <a:rPr lang="tr-TR" dirty="0" smtClean="0">
                <a:latin typeface="ALFABET98" pitchFamily="2" charset="0"/>
              </a:rPr>
              <a:t/>
            </a:r>
            <a:br>
              <a:rPr lang="tr-TR" dirty="0" smtClean="0">
                <a:latin typeface="ALFABET98" pitchFamily="2" charset="0"/>
              </a:rPr>
            </a:br>
            <a:r>
              <a:rPr lang="tr-TR" sz="5600" dirty="0" smtClean="0">
                <a:latin typeface="ALFABET98" pitchFamily="2" charset="0"/>
              </a:rPr>
              <a:t>Güneşin tepede olduğu zamana ne ad verilir?</a:t>
            </a:r>
            <a:endParaRPr lang="tr-TR" sz="5600" dirty="0">
              <a:latin typeface="ALFABET98" pitchFamily="2" charset="0"/>
            </a:endParaRPr>
          </a:p>
        </p:txBody>
      </p:sp>
      <p:pic>
        <p:nvPicPr>
          <p:cNvPr id="4" name="3 İçerik Yer Tutucusu" descr="http://im.haberturk.com/2013/04/24/838661_detay.jpg?1366891052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928934"/>
            <a:ext cx="442915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071570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ALFABET98" pitchFamily="2" charset="0"/>
              </a:rPr>
              <a:t>Öğlen</a:t>
            </a:r>
            <a:endParaRPr lang="tr-TR" dirty="0">
              <a:solidFill>
                <a:srgbClr val="FF0000"/>
              </a:solidFill>
              <a:latin typeface="ALFABET98" pitchFamily="2" charset="0"/>
            </a:endParaRPr>
          </a:p>
        </p:txBody>
      </p:sp>
      <p:pic>
        <p:nvPicPr>
          <p:cNvPr id="4" name="3 İçerik Yer Tutucusu" descr="http://im.haberturk.com/2013/04/24/838661_detay.jpg?1366891052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30500" y="2413000"/>
            <a:ext cx="3683000" cy="301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643998" cy="857256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Güneşin battığı zamana ne ad verilir? </a:t>
            </a:r>
            <a:endParaRPr lang="tr-TR" dirty="0"/>
          </a:p>
        </p:txBody>
      </p:sp>
      <p:pic>
        <p:nvPicPr>
          <p:cNvPr id="4" name="3 İçerik Yer Tutucusu" descr="http://www.ydemir.com/upload/siirler/56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5708" y="2285992"/>
            <a:ext cx="5852583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857256"/>
          </a:xfrm>
        </p:spPr>
        <p:txBody>
          <a:bodyPr>
            <a:normAutofit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ALFABET98" pitchFamily="2" charset="0"/>
              </a:rPr>
              <a:t>Akşam</a:t>
            </a:r>
            <a:endParaRPr lang="tr-TR" dirty="0">
              <a:solidFill>
                <a:srgbClr val="FF0000"/>
              </a:solidFill>
              <a:latin typeface="ALFABET98" pitchFamily="2" charset="0"/>
            </a:endParaRPr>
          </a:p>
        </p:txBody>
      </p:sp>
      <p:pic>
        <p:nvPicPr>
          <p:cNvPr id="4" name="3 İçerik Yer Tutucusu" descr="http://www.ydemir.com/upload/siirler/56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357430"/>
            <a:ext cx="5069431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14356"/>
            <a:ext cx="8401080" cy="1571636"/>
          </a:xfrm>
        </p:spPr>
        <p:txBody>
          <a:bodyPr>
            <a:noAutofit/>
          </a:bodyPr>
          <a:lstStyle/>
          <a:p>
            <a:r>
              <a:rPr lang="tr-TR" dirty="0" smtClean="0">
                <a:latin typeface="ALFABET98" pitchFamily="2" charset="0"/>
              </a:rPr>
              <a:t>Uyumaya başladığımız zamana ne ad verilir ?</a:t>
            </a:r>
            <a:endParaRPr lang="tr-TR" dirty="0">
              <a:latin typeface="ALFABET98" pitchFamily="2" charset="0"/>
            </a:endParaRPr>
          </a:p>
        </p:txBody>
      </p:sp>
      <p:pic>
        <p:nvPicPr>
          <p:cNvPr id="4" name="3 İçerik Yer Tutucusu" descr="http://connect.westheights.org/wp-content/uploads/2011/12/man-sleeping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05726" y="2857496"/>
            <a:ext cx="4732547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000132"/>
          </a:xfrm>
        </p:spPr>
        <p:txBody>
          <a:bodyPr>
            <a:normAutofit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ALFABET98" pitchFamily="2" charset="0"/>
              </a:rPr>
              <a:t>Gece</a:t>
            </a:r>
            <a:endParaRPr lang="tr-TR" dirty="0">
              <a:solidFill>
                <a:srgbClr val="FF0000"/>
              </a:solidFill>
              <a:latin typeface="ALFABET98" pitchFamily="2" charset="0"/>
            </a:endParaRPr>
          </a:p>
        </p:txBody>
      </p:sp>
      <p:pic>
        <p:nvPicPr>
          <p:cNvPr id="4" name="3 İçerik Yer Tutucusu" descr="http://connect.westheights.org/wp-content/uploads/2011/12/man-sleeping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05726" y="2214554"/>
            <a:ext cx="536667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928670"/>
            <a:ext cx="8329642" cy="1285884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latin typeface="ALFABET98" pitchFamily="2" charset="0"/>
              </a:rPr>
              <a:t>Yeni bir gün sabah ile başlar,yeni günün adı </a:t>
            </a:r>
            <a:r>
              <a:rPr lang="tr-TR" dirty="0" smtClean="0">
                <a:solidFill>
                  <a:srgbClr val="FF0000"/>
                </a:solidFill>
                <a:latin typeface="ALFABET98" pitchFamily="2" charset="0"/>
              </a:rPr>
              <a:t>bugündür.</a:t>
            </a:r>
            <a:endParaRPr lang="tr-TR" dirty="0">
              <a:solidFill>
                <a:srgbClr val="FF0000"/>
              </a:solidFill>
              <a:latin typeface="ALFABET98" pitchFamily="2" charset="0"/>
            </a:endParaRPr>
          </a:p>
        </p:txBody>
      </p:sp>
      <p:pic>
        <p:nvPicPr>
          <p:cNvPr id="4" name="3 İçerik Yer Tutucusu" descr="http://zene.ize.hu/_files/pics/00001/00001543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 flipH="1">
            <a:off x="714348" y="2714620"/>
            <a:ext cx="314327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http://pavilionpreschool.org/sitebuildercontent/sitebuilderpictures/sun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5357813" y="2071678"/>
            <a:ext cx="1500201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79</TotalTime>
  <Words>121</Words>
  <Application>Microsoft Office PowerPoint</Application>
  <PresentationFormat>Ekran Gösterisi (4:3)</PresentationFormat>
  <Paragraphs>35</Paragraphs>
  <Slides>17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Akış</vt:lpstr>
      <vt:lpstr>Uykudan uyandığımız zamana  ne ad verilir ?</vt:lpstr>
      <vt:lpstr>Sabah</vt:lpstr>
      <vt:lpstr>      Güneşin tepede olduğu zamana ne ad verilir?</vt:lpstr>
      <vt:lpstr>Öğlen</vt:lpstr>
      <vt:lpstr>Güneşin battığı zamana ne ad verilir? </vt:lpstr>
      <vt:lpstr>Akşam</vt:lpstr>
      <vt:lpstr>Uyumaya başladığımız zamana ne ad verilir ?</vt:lpstr>
      <vt:lpstr>Gece</vt:lpstr>
      <vt:lpstr>Yeni bir gün sabah ile başlar,yeni günün adı bugündür.</vt:lpstr>
      <vt:lpstr>Öğlen olduğunda bugünü  yaşamaya devam ederiz</vt:lpstr>
      <vt:lpstr>Akşam olduğun da yine bugünü yaşmaya devam ederiz.</vt:lpstr>
      <vt:lpstr>Bugün gece olunca biter. Biten güne dün denir.</vt:lpstr>
      <vt:lpstr>Başlamamış olan güne de yarın adı verilir.</vt:lpstr>
      <vt:lpstr>Haftanın günleri</vt:lpstr>
      <vt:lpstr>Slayt 15</vt:lpstr>
      <vt:lpstr>Slayt 16</vt:lpstr>
      <vt:lpstr>Slayt 17</vt:lpstr>
    </vt:vector>
  </TitlesOfParts>
  <Company>LTD.STI.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www.sorubak.comwww.sorubak.com; FTBILGISAYAR</dc:creator>
  <cp:keywords>www.sorubak.com</cp:keywords>
  <cp:lastModifiedBy>FTBILGISAYAR</cp:lastModifiedBy>
  <cp:revision>8</cp:revision>
  <dcterms:created xsi:type="dcterms:W3CDTF">2013-09-27T03:57:09Z</dcterms:created>
  <dcterms:modified xsi:type="dcterms:W3CDTF">2013-09-27T05:17:05Z</dcterms:modified>
  <cp:category>www.sorubak.com</cp:category>
  <cp:contentType>www.sorubak.com</cp:contentType>
  <cp:contentStatus>www.sorubak.com</cp:contentStatus>
</cp:coreProperties>
</file>