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9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B1C493-7951-4D7A-99B0-19E9C94AFA85}" type="datetimeFigureOut">
              <a:rPr lang="tr-TR" smtClean="0"/>
              <a:pPr/>
              <a:t>12.02.2014</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FA3D86-47A8-4D7E-8EB6-BF5E80A88CEA}" type="slidenum">
              <a:rPr lang="tr-TR" smtClean="0"/>
              <a:pPr/>
              <a:t>‹#›</a:t>
            </a:fld>
            <a:endParaRPr lang="tr-TR"/>
          </a:p>
        </p:txBody>
      </p:sp>
    </p:spTree>
    <p:extLst>
      <p:ext uri="{BB962C8B-B14F-4D97-AF65-F5344CB8AC3E}">
        <p14:creationId xmlns:p14="http://schemas.microsoft.com/office/powerpoint/2010/main" xmlns="" val="17028115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B545F025-0D2F-48D3-B93E-123569919F40}" type="datetime1">
              <a:rPr lang="tr-TR" smtClean="0"/>
              <a:pPr/>
              <a:t>12.02.2014</a:t>
            </a:fld>
            <a:endParaRPr lang="tr-TR"/>
          </a:p>
        </p:txBody>
      </p:sp>
      <p:sp>
        <p:nvSpPr>
          <p:cNvPr id="5" name="Altbilgi Yer Tutucusu 4"/>
          <p:cNvSpPr>
            <a:spLocks noGrp="1"/>
          </p:cNvSpPr>
          <p:nvPr>
            <p:ph type="ftr" sz="quarter" idx="11"/>
          </p:nvPr>
        </p:nvSpPr>
        <p:spPr/>
        <p:txBody>
          <a:bodyPr/>
          <a:lstStyle/>
          <a:p>
            <a:r>
              <a:rPr lang="tr-TR" smtClean="0"/>
              <a:t>…www.egitimhane.com…</a:t>
            </a:r>
            <a:endParaRPr lang="tr-TR"/>
          </a:p>
        </p:txBody>
      </p:sp>
      <p:sp>
        <p:nvSpPr>
          <p:cNvPr id="6" name="Slayt Numarası Yer Tutucusu 5"/>
          <p:cNvSpPr>
            <a:spLocks noGrp="1"/>
          </p:cNvSpPr>
          <p:nvPr>
            <p:ph type="sldNum" sz="quarter" idx="12"/>
          </p:nvPr>
        </p:nvSpPr>
        <p:spPr/>
        <p:txBody>
          <a:bodyPr/>
          <a:lstStyle/>
          <a:p>
            <a:fld id="{8F44328F-B446-482A-900B-6DF23BAE491D}" type="slidenum">
              <a:rPr lang="tr-TR" smtClean="0"/>
              <a:pPr/>
              <a:t>‹#›</a:t>
            </a:fld>
            <a:endParaRPr lang="tr-TR"/>
          </a:p>
        </p:txBody>
      </p:sp>
    </p:spTree>
    <p:extLst>
      <p:ext uri="{BB962C8B-B14F-4D97-AF65-F5344CB8AC3E}">
        <p14:creationId xmlns:p14="http://schemas.microsoft.com/office/powerpoint/2010/main" xmlns="" val="1077752534"/>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9709B6E-2980-4A80-BDE0-03D874D97D40}" type="datetime1">
              <a:rPr lang="tr-TR" smtClean="0"/>
              <a:pPr/>
              <a:t>12.02.2014</a:t>
            </a:fld>
            <a:endParaRPr lang="tr-TR"/>
          </a:p>
        </p:txBody>
      </p:sp>
      <p:sp>
        <p:nvSpPr>
          <p:cNvPr id="5" name="Altbilgi Yer Tutucusu 4"/>
          <p:cNvSpPr>
            <a:spLocks noGrp="1"/>
          </p:cNvSpPr>
          <p:nvPr>
            <p:ph type="ftr" sz="quarter" idx="11"/>
          </p:nvPr>
        </p:nvSpPr>
        <p:spPr/>
        <p:txBody>
          <a:bodyPr/>
          <a:lstStyle/>
          <a:p>
            <a:r>
              <a:rPr lang="tr-TR" smtClean="0"/>
              <a:t>…www.egitimhane.com…</a:t>
            </a:r>
            <a:endParaRPr lang="tr-TR"/>
          </a:p>
        </p:txBody>
      </p:sp>
      <p:sp>
        <p:nvSpPr>
          <p:cNvPr id="6" name="Slayt Numarası Yer Tutucusu 5"/>
          <p:cNvSpPr>
            <a:spLocks noGrp="1"/>
          </p:cNvSpPr>
          <p:nvPr>
            <p:ph type="sldNum" sz="quarter" idx="12"/>
          </p:nvPr>
        </p:nvSpPr>
        <p:spPr/>
        <p:txBody>
          <a:bodyPr/>
          <a:lstStyle/>
          <a:p>
            <a:fld id="{8F44328F-B446-482A-900B-6DF23BAE491D}" type="slidenum">
              <a:rPr lang="tr-TR" smtClean="0"/>
              <a:pPr/>
              <a:t>‹#›</a:t>
            </a:fld>
            <a:endParaRPr lang="tr-TR"/>
          </a:p>
        </p:txBody>
      </p:sp>
    </p:spTree>
    <p:extLst>
      <p:ext uri="{BB962C8B-B14F-4D97-AF65-F5344CB8AC3E}">
        <p14:creationId xmlns:p14="http://schemas.microsoft.com/office/powerpoint/2010/main" xmlns="" val="1129563398"/>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9B839BE-A8D1-4272-9340-1DD86763760C}" type="datetime1">
              <a:rPr lang="tr-TR" smtClean="0"/>
              <a:pPr/>
              <a:t>12.02.2014</a:t>
            </a:fld>
            <a:endParaRPr lang="tr-TR"/>
          </a:p>
        </p:txBody>
      </p:sp>
      <p:sp>
        <p:nvSpPr>
          <p:cNvPr id="5" name="Altbilgi Yer Tutucusu 4"/>
          <p:cNvSpPr>
            <a:spLocks noGrp="1"/>
          </p:cNvSpPr>
          <p:nvPr>
            <p:ph type="ftr" sz="quarter" idx="11"/>
          </p:nvPr>
        </p:nvSpPr>
        <p:spPr/>
        <p:txBody>
          <a:bodyPr/>
          <a:lstStyle/>
          <a:p>
            <a:r>
              <a:rPr lang="tr-TR" smtClean="0"/>
              <a:t>…www.egitimhane.com…</a:t>
            </a:r>
            <a:endParaRPr lang="tr-TR"/>
          </a:p>
        </p:txBody>
      </p:sp>
      <p:sp>
        <p:nvSpPr>
          <p:cNvPr id="6" name="Slayt Numarası Yer Tutucusu 5"/>
          <p:cNvSpPr>
            <a:spLocks noGrp="1"/>
          </p:cNvSpPr>
          <p:nvPr>
            <p:ph type="sldNum" sz="quarter" idx="12"/>
          </p:nvPr>
        </p:nvSpPr>
        <p:spPr/>
        <p:txBody>
          <a:bodyPr/>
          <a:lstStyle/>
          <a:p>
            <a:fld id="{8F44328F-B446-482A-900B-6DF23BAE491D}" type="slidenum">
              <a:rPr lang="tr-TR" smtClean="0"/>
              <a:pPr/>
              <a:t>‹#›</a:t>
            </a:fld>
            <a:endParaRPr lang="tr-TR"/>
          </a:p>
        </p:txBody>
      </p:sp>
    </p:spTree>
    <p:extLst>
      <p:ext uri="{BB962C8B-B14F-4D97-AF65-F5344CB8AC3E}">
        <p14:creationId xmlns:p14="http://schemas.microsoft.com/office/powerpoint/2010/main" xmlns="" val="426185881"/>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6FA67B5-3C2C-47C8-857F-B9B262AB0E6C}" type="datetime1">
              <a:rPr lang="tr-TR" smtClean="0"/>
              <a:pPr/>
              <a:t>12.02.2014</a:t>
            </a:fld>
            <a:endParaRPr lang="tr-TR"/>
          </a:p>
        </p:txBody>
      </p:sp>
      <p:sp>
        <p:nvSpPr>
          <p:cNvPr id="5" name="Altbilgi Yer Tutucusu 4"/>
          <p:cNvSpPr>
            <a:spLocks noGrp="1"/>
          </p:cNvSpPr>
          <p:nvPr>
            <p:ph type="ftr" sz="quarter" idx="11"/>
          </p:nvPr>
        </p:nvSpPr>
        <p:spPr/>
        <p:txBody>
          <a:bodyPr/>
          <a:lstStyle/>
          <a:p>
            <a:r>
              <a:rPr lang="tr-TR" smtClean="0"/>
              <a:t>…www.egitimhane.com…</a:t>
            </a:r>
            <a:endParaRPr lang="tr-TR"/>
          </a:p>
        </p:txBody>
      </p:sp>
      <p:sp>
        <p:nvSpPr>
          <p:cNvPr id="6" name="Slayt Numarası Yer Tutucusu 5"/>
          <p:cNvSpPr>
            <a:spLocks noGrp="1"/>
          </p:cNvSpPr>
          <p:nvPr>
            <p:ph type="sldNum" sz="quarter" idx="12"/>
          </p:nvPr>
        </p:nvSpPr>
        <p:spPr/>
        <p:txBody>
          <a:bodyPr/>
          <a:lstStyle/>
          <a:p>
            <a:fld id="{8F44328F-B446-482A-900B-6DF23BAE491D}" type="slidenum">
              <a:rPr lang="tr-TR" smtClean="0"/>
              <a:pPr/>
              <a:t>‹#›</a:t>
            </a:fld>
            <a:endParaRPr lang="tr-TR"/>
          </a:p>
        </p:txBody>
      </p:sp>
    </p:spTree>
    <p:extLst>
      <p:ext uri="{BB962C8B-B14F-4D97-AF65-F5344CB8AC3E}">
        <p14:creationId xmlns:p14="http://schemas.microsoft.com/office/powerpoint/2010/main" xmlns="" val="1225066428"/>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6A9F516C-F53A-4E0C-8D6E-E3FDFCD04F10}" type="datetime1">
              <a:rPr lang="tr-TR" smtClean="0"/>
              <a:pPr/>
              <a:t>12.02.2014</a:t>
            </a:fld>
            <a:endParaRPr lang="tr-TR"/>
          </a:p>
        </p:txBody>
      </p:sp>
      <p:sp>
        <p:nvSpPr>
          <p:cNvPr id="5" name="Altbilgi Yer Tutucusu 4"/>
          <p:cNvSpPr>
            <a:spLocks noGrp="1"/>
          </p:cNvSpPr>
          <p:nvPr>
            <p:ph type="ftr" sz="quarter" idx="11"/>
          </p:nvPr>
        </p:nvSpPr>
        <p:spPr/>
        <p:txBody>
          <a:bodyPr/>
          <a:lstStyle/>
          <a:p>
            <a:r>
              <a:rPr lang="tr-TR" smtClean="0"/>
              <a:t>…www.egitimhane.com…</a:t>
            </a:r>
            <a:endParaRPr lang="tr-TR"/>
          </a:p>
        </p:txBody>
      </p:sp>
      <p:sp>
        <p:nvSpPr>
          <p:cNvPr id="6" name="Slayt Numarası Yer Tutucusu 5"/>
          <p:cNvSpPr>
            <a:spLocks noGrp="1"/>
          </p:cNvSpPr>
          <p:nvPr>
            <p:ph type="sldNum" sz="quarter" idx="12"/>
          </p:nvPr>
        </p:nvSpPr>
        <p:spPr/>
        <p:txBody>
          <a:bodyPr/>
          <a:lstStyle/>
          <a:p>
            <a:fld id="{8F44328F-B446-482A-900B-6DF23BAE491D}" type="slidenum">
              <a:rPr lang="tr-TR" smtClean="0"/>
              <a:pPr/>
              <a:t>‹#›</a:t>
            </a:fld>
            <a:endParaRPr lang="tr-TR"/>
          </a:p>
        </p:txBody>
      </p:sp>
    </p:spTree>
    <p:extLst>
      <p:ext uri="{BB962C8B-B14F-4D97-AF65-F5344CB8AC3E}">
        <p14:creationId xmlns:p14="http://schemas.microsoft.com/office/powerpoint/2010/main" xmlns="" val="2107031293"/>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B52E27BE-6A78-43D4-AB3B-8333972EEB0A}" type="datetime1">
              <a:rPr lang="tr-TR" smtClean="0"/>
              <a:pPr/>
              <a:t>12.02.2014</a:t>
            </a:fld>
            <a:endParaRPr lang="tr-TR"/>
          </a:p>
        </p:txBody>
      </p:sp>
      <p:sp>
        <p:nvSpPr>
          <p:cNvPr id="6" name="Altbilgi Yer Tutucusu 5"/>
          <p:cNvSpPr>
            <a:spLocks noGrp="1"/>
          </p:cNvSpPr>
          <p:nvPr>
            <p:ph type="ftr" sz="quarter" idx="11"/>
          </p:nvPr>
        </p:nvSpPr>
        <p:spPr/>
        <p:txBody>
          <a:bodyPr/>
          <a:lstStyle/>
          <a:p>
            <a:r>
              <a:rPr lang="tr-TR" smtClean="0"/>
              <a:t>…www.egitimhane.com…</a:t>
            </a:r>
            <a:endParaRPr lang="tr-TR"/>
          </a:p>
        </p:txBody>
      </p:sp>
      <p:sp>
        <p:nvSpPr>
          <p:cNvPr id="7" name="Slayt Numarası Yer Tutucusu 6"/>
          <p:cNvSpPr>
            <a:spLocks noGrp="1"/>
          </p:cNvSpPr>
          <p:nvPr>
            <p:ph type="sldNum" sz="quarter" idx="12"/>
          </p:nvPr>
        </p:nvSpPr>
        <p:spPr/>
        <p:txBody>
          <a:bodyPr/>
          <a:lstStyle/>
          <a:p>
            <a:fld id="{8F44328F-B446-482A-900B-6DF23BAE491D}" type="slidenum">
              <a:rPr lang="tr-TR" smtClean="0"/>
              <a:pPr/>
              <a:t>‹#›</a:t>
            </a:fld>
            <a:endParaRPr lang="tr-TR"/>
          </a:p>
        </p:txBody>
      </p:sp>
    </p:spTree>
    <p:extLst>
      <p:ext uri="{BB962C8B-B14F-4D97-AF65-F5344CB8AC3E}">
        <p14:creationId xmlns:p14="http://schemas.microsoft.com/office/powerpoint/2010/main" xmlns="" val="3609863115"/>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3ED45E0C-549A-4DDF-824F-BB27F36C1FF6}" type="datetime1">
              <a:rPr lang="tr-TR" smtClean="0"/>
              <a:pPr/>
              <a:t>12.02.2014</a:t>
            </a:fld>
            <a:endParaRPr lang="tr-TR"/>
          </a:p>
        </p:txBody>
      </p:sp>
      <p:sp>
        <p:nvSpPr>
          <p:cNvPr id="8" name="Altbilgi Yer Tutucusu 7"/>
          <p:cNvSpPr>
            <a:spLocks noGrp="1"/>
          </p:cNvSpPr>
          <p:nvPr>
            <p:ph type="ftr" sz="quarter" idx="11"/>
          </p:nvPr>
        </p:nvSpPr>
        <p:spPr/>
        <p:txBody>
          <a:bodyPr/>
          <a:lstStyle/>
          <a:p>
            <a:r>
              <a:rPr lang="tr-TR" smtClean="0"/>
              <a:t>…www.egitimhane.com…</a:t>
            </a:r>
            <a:endParaRPr lang="tr-TR"/>
          </a:p>
        </p:txBody>
      </p:sp>
      <p:sp>
        <p:nvSpPr>
          <p:cNvPr id="9" name="Slayt Numarası Yer Tutucusu 8"/>
          <p:cNvSpPr>
            <a:spLocks noGrp="1"/>
          </p:cNvSpPr>
          <p:nvPr>
            <p:ph type="sldNum" sz="quarter" idx="12"/>
          </p:nvPr>
        </p:nvSpPr>
        <p:spPr/>
        <p:txBody>
          <a:bodyPr/>
          <a:lstStyle/>
          <a:p>
            <a:fld id="{8F44328F-B446-482A-900B-6DF23BAE491D}" type="slidenum">
              <a:rPr lang="tr-TR" smtClean="0"/>
              <a:pPr/>
              <a:t>‹#›</a:t>
            </a:fld>
            <a:endParaRPr lang="tr-TR"/>
          </a:p>
        </p:txBody>
      </p:sp>
    </p:spTree>
    <p:extLst>
      <p:ext uri="{BB962C8B-B14F-4D97-AF65-F5344CB8AC3E}">
        <p14:creationId xmlns:p14="http://schemas.microsoft.com/office/powerpoint/2010/main" xmlns="" val="3770519535"/>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409C6CD3-A0A5-4F96-92CF-439E4B64F9D0}" type="datetime1">
              <a:rPr lang="tr-TR" smtClean="0"/>
              <a:pPr/>
              <a:t>12.02.2014</a:t>
            </a:fld>
            <a:endParaRPr lang="tr-TR"/>
          </a:p>
        </p:txBody>
      </p:sp>
      <p:sp>
        <p:nvSpPr>
          <p:cNvPr id="4" name="Altbilgi Yer Tutucusu 3"/>
          <p:cNvSpPr>
            <a:spLocks noGrp="1"/>
          </p:cNvSpPr>
          <p:nvPr>
            <p:ph type="ftr" sz="quarter" idx="11"/>
          </p:nvPr>
        </p:nvSpPr>
        <p:spPr/>
        <p:txBody>
          <a:bodyPr/>
          <a:lstStyle/>
          <a:p>
            <a:r>
              <a:rPr lang="tr-TR" smtClean="0"/>
              <a:t>…www.egitimhane.com…</a:t>
            </a:r>
            <a:endParaRPr lang="tr-TR"/>
          </a:p>
        </p:txBody>
      </p:sp>
      <p:sp>
        <p:nvSpPr>
          <p:cNvPr id="5" name="Slayt Numarası Yer Tutucusu 4"/>
          <p:cNvSpPr>
            <a:spLocks noGrp="1"/>
          </p:cNvSpPr>
          <p:nvPr>
            <p:ph type="sldNum" sz="quarter" idx="12"/>
          </p:nvPr>
        </p:nvSpPr>
        <p:spPr/>
        <p:txBody>
          <a:bodyPr/>
          <a:lstStyle/>
          <a:p>
            <a:fld id="{8F44328F-B446-482A-900B-6DF23BAE491D}" type="slidenum">
              <a:rPr lang="tr-TR" smtClean="0"/>
              <a:pPr/>
              <a:t>‹#›</a:t>
            </a:fld>
            <a:endParaRPr lang="tr-TR"/>
          </a:p>
        </p:txBody>
      </p:sp>
    </p:spTree>
    <p:extLst>
      <p:ext uri="{BB962C8B-B14F-4D97-AF65-F5344CB8AC3E}">
        <p14:creationId xmlns:p14="http://schemas.microsoft.com/office/powerpoint/2010/main" xmlns="" val="1313854223"/>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CC314457-AB5E-4D74-8585-BB2A9941481B}" type="datetime1">
              <a:rPr lang="tr-TR" smtClean="0"/>
              <a:pPr/>
              <a:t>12.02.2014</a:t>
            </a:fld>
            <a:endParaRPr lang="tr-TR"/>
          </a:p>
        </p:txBody>
      </p:sp>
      <p:sp>
        <p:nvSpPr>
          <p:cNvPr id="3" name="Altbilgi Yer Tutucusu 2"/>
          <p:cNvSpPr>
            <a:spLocks noGrp="1"/>
          </p:cNvSpPr>
          <p:nvPr>
            <p:ph type="ftr" sz="quarter" idx="11"/>
          </p:nvPr>
        </p:nvSpPr>
        <p:spPr/>
        <p:txBody>
          <a:bodyPr/>
          <a:lstStyle/>
          <a:p>
            <a:r>
              <a:rPr lang="tr-TR" smtClean="0"/>
              <a:t>…www.egitimhane.com…</a:t>
            </a:r>
            <a:endParaRPr lang="tr-TR"/>
          </a:p>
        </p:txBody>
      </p:sp>
      <p:sp>
        <p:nvSpPr>
          <p:cNvPr id="4" name="Slayt Numarası Yer Tutucusu 3"/>
          <p:cNvSpPr>
            <a:spLocks noGrp="1"/>
          </p:cNvSpPr>
          <p:nvPr>
            <p:ph type="sldNum" sz="quarter" idx="12"/>
          </p:nvPr>
        </p:nvSpPr>
        <p:spPr/>
        <p:txBody>
          <a:bodyPr/>
          <a:lstStyle/>
          <a:p>
            <a:fld id="{8F44328F-B446-482A-900B-6DF23BAE491D}" type="slidenum">
              <a:rPr lang="tr-TR" smtClean="0"/>
              <a:pPr/>
              <a:t>‹#›</a:t>
            </a:fld>
            <a:endParaRPr lang="tr-TR"/>
          </a:p>
        </p:txBody>
      </p:sp>
    </p:spTree>
    <p:extLst>
      <p:ext uri="{BB962C8B-B14F-4D97-AF65-F5344CB8AC3E}">
        <p14:creationId xmlns:p14="http://schemas.microsoft.com/office/powerpoint/2010/main" xmlns="" val="1139521152"/>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3484CE9E-1466-461B-B3FA-08AA2F9E64A7}" type="datetime1">
              <a:rPr lang="tr-TR" smtClean="0"/>
              <a:pPr/>
              <a:t>12.02.2014</a:t>
            </a:fld>
            <a:endParaRPr lang="tr-TR"/>
          </a:p>
        </p:txBody>
      </p:sp>
      <p:sp>
        <p:nvSpPr>
          <p:cNvPr id="6" name="Altbilgi Yer Tutucusu 5"/>
          <p:cNvSpPr>
            <a:spLocks noGrp="1"/>
          </p:cNvSpPr>
          <p:nvPr>
            <p:ph type="ftr" sz="quarter" idx="11"/>
          </p:nvPr>
        </p:nvSpPr>
        <p:spPr/>
        <p:txBody>
          <a:bodyPr/>
          <a:lstStyle/>
          <a:p>
            <a:r>
              <a:rPr lang="tr-TR" smtClean="0"/>
              <a:t>…www.egitimhane.com…</a:t>
            </a:r>
            <a:endParaRPr lang="tr-TR"/>
          </a:p>
        </p:txBody>
      </p:sp>
      <p:sp>
        <p:nvSpPr>
          <p:cNvPr id="7" name="Slayt Numarası Yer Tutucusu 6"/>
          <p:cNvSpPr>
            <a:spLocks noGrp="1"/>
          </p:cNvSpPr>
          <p:nvPr>
            <p:ph type="sldNum" sz="quarter" idx="12"/>
          </p:nvPr>
        </p:nvSpPr>
        <p:spPr/>
        <p:txBody>
          <a:bodyPr/>
          <a:lstStyle/>
          <a:p>
            <a:fld id="{8F44328F-B446-482A-900B-6DF23BAE491D}" type="slidenum">
              <a:rPr lang="tr-TR" smtClean="0"/>
              <a:pPr/>
              <a:t>‹#›</a:t>
            </a:fld>
            <a:endParaRPr lang="tr-TR"/>
          </a:p>
        </p:txBody>
      </p:sp>
    </p:spTree>
    <p:extLst>
      <p:ext uri="{BB962C8B-B14F-4D97-AF65-F5344CB8AC3E}">
        <p14:creationId xmlns:p14="http://schemas.microsoft.com/office/powerpoint/2010/main" xmlns="" val="3474932866"/>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700ACE8C-A0D5-4EB7-8CE1-0AEF62F65643}" type="datetime1">
              <a:rPr lang="tr-TR" smtClean="0"/>
              <a:pPr/>
              <a:t>12.02.2014</a:t>
            </a:fld>
            <a:endParaRPr lang="tr-TR"/>
          </a:p>
        </p:txBody>
      </p:sp>
      <p:sp>
        <p:nvSpPr>
          <p:cNvPr id="6" name="Altbilgi Yer Tutucusu 5"/>
          <p:cNvSpPr>
            <a:spLocks noGrp="1"/>
          </p:cNvSpPr>
          <p:nvPr>
            <p:ph type="ftr" sz="quarter" idx="11"/>
          </p:nvPr>
        </p:nvSpPr>
        <p:spPr/>
        <p:txBody>
          <a:bodyPr/>
          <a:lstStyle/>
          <a:p>
            <a:r>
              <a:rPr lang="tr-TR" smtClean="0"/>
              <a:t>…www.egitimhane.com…</a:t>
            </a:r>
            <a:endParaRPr lang="tr-TR"/>
          </a:p>
        </p:txBody>
      </p:sp>
      <p:sp>
        <p:nvSpPr>
          <p:cNvPr id="7" name="Slayt Numarası Yer Tutucusu 6"/>
          <p:cNvSpPr>
            <a:spLocks noGrp="1"/>
          </p:cNvSpPr>
          <p:nvPr>
            <p:ph type="sldNum" sz="quarter" idx="12"/>
          </p:nvPr>
        </p:nvSpPr>
        <p:spPr/>
        <p:txBody>
          <a:bodyPr/>
          <a:lstStyle/>
          <a:p>
            <a:fld id="{8F44328F-B446-482A-900B-6DF23BAE491D}" type="slidenum">
              <a:rPr lang="tr-TR" smtClean="0"/>
              <a:pPr/>
              <a:t>‹#›</a:t>
            </a:fld>
            <a:endParaRPr lang="tr-TR"/>
          </a:p>
        </p:txBody>
      </p:sp>
    </p:spTree>
    <p:extLst>
      <p:ext uri="{BB962C8B-B14F-4D97-AF65-F5344CB8AC3E}">
        <p14:creationId xmlns:p14="http://schemas.microsoft.com/office/powerpoint/2010/main" xmlns="" val="494268157"/>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8362AE-F7EF-4417-9485-1473448C4605}" type="datetime1">
              <a:rPr lang="tr-TR" smtClean="0"/>
              <a:pPr/>
              <a:t>12.02.2014</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tr-TR" smtClean="0"/>
              <a:t>…www.egitimhane.com…</a:t>
            </a:r>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44328F-B446-482A-900B-6DF23BAE491D}" type="slidenum">
              <a:rPr lang="tr-TR" smtClean="0"/>
              <a:pPr/>
              <a:t>‹#›</a:t>
            </a:fld>
            <a:endParaRPr lang="tr-TR"/>
          </a:p>
        </p:txBody>
      </p:sp>
    </p:spTree>
    <p:extLst>
      <p:ext uri="{BB962C8B-B14F-4D97-AF65-F5344CB8AC3E}">
        <p14:creationId xmlns:p14="http://schemas.microsoft.com/office/powerpoint/2010/main" xmlns="" val="2367519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hyperlink" Target="http://www.123rf.com/photo_14662183_happy-family.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377411" y="698590"/>
            <a:ext cx="8496944" cy="5688632"/>
          </a:xfrm>
        </p:spPr>
        <p:txBody>
          <a:bodyPr>
            <a:normAutofit fontScale="40000" lnSpcReduction="20000"/>
          </a:bodyPr>
          <a:lstStyle/>
          <a:p>
            <a:pPr algn="l">
              <a:lnSpc>
                <a:spcPct val="120000"/>
              </a:lnSpc>
            </a:pPr>
            <a:r>
              <a:rPr lang="tr-TR" sz="7400" dirty="0">
                <a:solidFill>
                  <a:schemeClr val="tx1"/>
                </a:solidFill>
                <a:latin typeface="Hand writing Mutlu" pitchFamily="2" charset="0"/>
              </a:rPr>
              <a:t>	</a:t>
            </a:r>
            <a:r>
              <a:rPr lang="tr-TR" sz="7000" dirty="0">
                <a:solidFill>
                  <a:schemeClr val="tx1"/>
                </a:solidFill>
                <a:latin typeface="Hand writing Mutlu" pitchFamily="2" charset="0"/>
              </a:rPr>
              <a:t>İnsanların bir arada yaşadığı her yerde kurallara ihtiyaç vardır. Kurallar hayatımızı kolaylaştırır ve düzene sokar. Bu nedenle evimizde de uymamız gereken bazı kurallar vardır. Evimizin kuralları belirlenirken herkes fikrini söylemelidir. Bu şekilde birlikte belirlediğimiz kurallara hepimiz uyarsak ailece mutlu ve huzurlu yaşarız. </a:t>
            </a:r>
          </a:p>
          <a:p>
            <a:pPr algn="l">
              <a:lnSpc>
                <a:spcPct val="120000"/>
              </a:lnSpc>
            </a:pPr>
            <a:r>
              <a:rPr lang="tr-TR" sz="7400" dirty="0">
                <a:solidFill>
                  <a:schemeClr val="tx1"/>
                </a:solidFill>
                <a:latin typeface="Hand writing Mutlu" pitchFamily="2" charset="0"/>
              </a:rPr>
              <a:t> </a:t>
            </a:r>
          </a:p>
          <a:p>
            <a:endParaRPr lang="tr-TR" dirty="0"/>
          </a:p>
        </p:txBody>
      </p:sp>
      <p:sp>
        <p:nvSpPr>
          <p:cNvPr id="4" name="Dikdörtgen 3"/>
          <p:cNvSpPr/>
          <p:nvPr/>
        </p:nvSpPr>
        <p:spPr>
          <a:xfrm>
            <a:off x="1835696" y="110737"/>
            <a:ext cx="5580374" cy="587853"/>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nSpc>
                <a:spcPct val="120000"/>
              </a:lnSpc>
            </a:pPr>
            <a:r>
              <a:rPr lang="tr-TR" sz="2800" b="1" dirty="0" smtClean="0">
                <a:ln w="11430">
                  <a:solidFill>
                    <a:srgbClr val="FF0000"/>
                  </a:solidFill>
                </a:ln>
                <a:solidFill>
                  <a:srgbClr val="FF0000"/>
                </a:solidFill>
                <a:effectLst>
                  <a:outerShdw blurRad="50800" dist="39000" dir="5460000" algn="tl">
                    <a:srgbClr val="000000">
                      <a:alpha val="38000"/>
                    </a:srgbClr>
                  </a:outerShdw>
                </a:effectLst>
                <a:latin typeface="Hand writing Mutlu" pitchFamily="2" charset="0"/>
              </a:rPr>
              <a:t>EVİMİZDEKİ KURALLAR</a:t>
            </a:r>
            <a:endParaRPr lang="tr-TR" sz="2800" b="1" dirty="0">
              <a:ln w="11430">
                <a:solidFill>
                  <a:srgbClr val="FF0000"/>
                </a:solidFill>
              </a:ln>
              <a:solidFill>
                <a:srgbClr val="FF0000"/>
              </a:solidFill>
              <a:effectLst>
                <a:outerShdw blurRad="50800" dist="39000" dir="5460000" algn="tl">
                  <a:srgbClr val="000000">
                    <a:alpha val="38000"/>
                  </a:srgbClr>
                </a:outerShdw>
              </a:effectLst>
              <a:latin typeface="Hand writing Mutlu" pitchFamily="2" charset="0"/>
            </a:endParaRPr>
          </a:p>
        </p:txBody>
      </p:sp>
      <p:pic>
        <p:nvPicPr>
          <p:cNvPr id="1026" name="Picture 2" descr="http://www.bebekoyunu.tv/img/children_clipart.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981800" y="4413320"/>
            <a:ext cx="2160240" cy="2392026"/>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Happy_family : Happy family">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51520" y="4800151"/>
            <a:ext cx="2383481" cy="1972047"/>
          </a:xfrm>
          <a:prstGeom prst="rect">
            <a:avLst/>
          </a:prstGeom>
          <a:noFill/>
          <a:extLst>
            <a:ext uri="{909E8E84-426E-40DD-AFC4-6F175D3DCCD1}">
              <a14:hiddenFill xmlns:a14="http://schemas.microsoft.com/office/drawing/2010/main" xmlns="">
                <a:solidFill>
                  <a:srgbClr val="FFFFFF"/>
                </a:solidFill>
              </a14:hiddenFill>
            </a:ext>
          </a:extLst>
        </p:spPr>
      </p:pic>
      <p:pic>
        <p:nvPicPr>
          <p:cNvPr id="1032" name="Picture 8" descr="Young parents with kids near the house.  Stock Photo - 14677651"/>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826994" y="4289732"/>
            <a:ext cx="3597777" cy="248246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20126595"/>
      </p:ext>
    </p:extLst>
  </p:cSld>
  <p:clrMapOvr>
    <a:masterClrMapping/>
  </p:clrMapOvr>
  <mc:AlternateContent xmlns:mc="http://schemas.openxmlformats.org/markup-compatibility/2006">
    <mc:Choice xmlns:p14="http://schemas.microsoft.com/office/powerpoint/2010/main" xmlns="" Requires="p14">
      <p:transition spd="slow" p14:dur="1600">
        <p14:gallery dir="r"/>
        <p:sndAc>
          <p:stSnd>
            <p:snd r:embed="rId7" name="camera.wav"/>
          </p:stSnd>
        </p:sndAc>
      </p:transition>
    </mc:Choice>
    <mc:Fallback>
      <p:transition spd="slow">
        <p:fade/>
        <p:sndAc>
          <p:stSnd>
            <p:snd r:embed="rId2" name="camera.wav"/>
          </p:stSnd>
        </p:sndAc>
      </p:transition>
    </mc:Fallback>
  </mc:AlternateContent>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TotalTime>
  <Words>2</Words>
  <Application>Microsoft Office PowerPoint</Application>
  <PresentationFormat>Ekran Gösterisi (4:3)</PresentationFormat>
  <Paragraphs>3</Paragraphs>
  <Slides>1</Slides>
  <Notes>0</Notes>
  <HiddenSlides>0</HiddenSlides>
  <MMClips>0</MMClips>
  <ScaleCrop>false</ScaleCrop>
  <HeadingPairs>
    <vt:vector size="4" baseType="variant">
      <vt:variant>
        <vt:lpstr>Tema</vt:lpstr>
      </vt:variant>
      <vt:variant>
        <vt:i4>1</vt:i4>
      </vt:variant>
      <vt:variant>
        <vt:lpstr>Slayt Başlıkları</vt:lpstr>
      </vt:variant>
      <vt:variant>
        <vt:i4>1</vt:i4>
      </vt:variant>
    </vt:vector>
  </HeadingPairs>
  <TitlesOfParts>
    <vt:vector size="2" baseType="lpstr">
      <vt:lpstr>Ofis Teması</vt:lpstr>
      <vt:lpstr>Slayt 1</vt:lpstr>
    </vt:vector>
  </TitlesOfParts>
  <Company>~ By M.Baran ™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creator>www.sorubak.com; Yiğit</dc:creator>
  <cp:keywords>www.sorubak.com</cp:keywords>
  <cp:lastModifiedBy>GTR5KT587TI4OUT57YT675IKT8967690IN B</cp:lastModifiedBy>
  <cp:revision>10</cp:revision>
  <dcterms:created xsi:type="dcterms:W3CDTF">2013-02-13T22:37:40Z</dcterms:created>
  <dcterms:modified xsi:type="dcterms:W3CDTF">2014-02-12T21:47:50Z</dcterms:modified>
  <cp:category>www.sorubak.com</cp:category>
  <cp:contentType>www.sorubak.com</cp:contentType>
  <cp:contentStatus>www.sorubak.com</cp:contentStatus>
</cp:coreProperties>
</file>