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TvuuJeO0zc21PmPXNPpEW-LwIaarHexN2OxrlaOmo2EUCyGpwK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Se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nin</a:t>
            </a:r>
            <a:r>
              <a:rPr lang="tr-TR" sz="6000" dirty="0" smtClean="0"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dın</a:t>
            </a:r>
            <a:r>
              <a:rPr lang="tr-TR" sz="6000" dirty="0" smtClean="0">
                <a:latin typeface="Hand writing Mutlu" pitchFamily="2" charset="0"/>
              </a:rPr>
              <a:t> ne?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encrypted-tbn0.gstatic.com/images?q=tbn:ANd9GcSzUXeaz8FJtANpIBdlvPUVzL6G2J4nO90pGEeDqtYJoQr-gn3C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7200" dirty="0" smtClean="0">
                <a:latin typeface="Hand writing Mutlu" pitchFamily="2" charset="0"/>
              </a:rPr>
              <a:t>Ta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rak</a:t>
            </a:r>
            <a:r>
              <a:rPr lang="tr-TR" sz="7200" dirty="0" smtClean="0">
                <a:latin typeface="Hand writing Mutlu" pitchFamily="2" charset="0"/>
              </a:rPr>
              <a:t> ne i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şe</a:t>
            </a:r>
            <a:r>
              <a:rPr lang="tr-TR" sz="7200" dirty="0" smtClean="0">
                <a:latin typeface="Hand writing Mutlu" pitchFamily="2" charset="0"/>
              </a:rPr>
              <a:t> ya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rar</a:t>
            </a:r>
            <a:r>
              <a:rPr lang="tr-TR" sz="7200" dirty="0" smtClean="0">
                <a:latin typeface="Hand writing Mutlu" pitchFamily="2" charset="0"/>
              </a:rPr>
              <a:t>?</a:t>
            </a: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cartoonwallpaper.org/wp-content/uploads/wallpapers/Digital-Art/Colorful-Town-Desktop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6600" dirty="0" smtClean="0">
                <a:latin typeface="Hand writing Mutlu" pitchFamily="2" charset="0"/>
              </a:rPr>
              <a:t>A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6600" dirty="0" smtClean="0">
                <a:latin typeface="Hand writing Mutlu" pitchFamily="2" charset="0"/>
              </a:rPr>
              <a:t>nın se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si</a:t>
            </a:r>
            <a:r>
              <a:rPr lang="tr-TR" sz="6600" dirty="0" smtClean="0">
                <a:latin typeface="Hand writing Mutlu" pitchFamily="2" charset="0"/>
              </a:rPr>
              <a:t> na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sıl</a:t>
            </a:r>
            <a:r>
              <a:rPr lang="tr-TR" sz="6600" dirty="0" smtClean="0">
                <a:latin typeface="Hand writing Mutlu" pitchFamily="2" charset="0"/>
              </a:rPr>
              <a:t>dır?</a:t>
            </a:r>
            <a:endParaRPr lang="tr-TR" sz="66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encrypted-tbn2.gstatic.com/images?q=tbn:ANd9GcSwOwZ-uyaOMsTJRTvFuwLTcbUG9W810DSzSrovVc2RnhgIqu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6600" dirty="0" smtClean="0">
                <a:latin typeface="Hand writing Mutlu" pitchFamily="2" charset="0"/>
              </a:rPr>
              <a:t>Bal 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yer</a:t>
            </a:r>
            <a:r>
              <a:rPr lang="tr-TR" sz="6600" dirty="0" smtClean="0">
                <a:latin typeface="Hand writing Mutlu" pitchFamily="2" charset="0"/>
              </a:rPr>
              <a:t> mi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sin</a:t>
            </a:r>
            <a:r>
              <a:rPr lang="tr-TR" sz="6600" dirty="0" smtClean="0">
                <a:latin typeface="Hand writing Mutlu" pitchFamily="2" charset="0"/>
              </a:rPr>
              <a:t>?</a:t>
            </a:r>
            <a:endParaRPr lang="tr-TR" sz="66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6700" dirty="0" smtClean="0">
                <a:latin typeface="Hand writing Mutlu" pitchFamily="2" charset="0"/>
              </a:rPr>
              <a:t>Bu a</a:t>
            </a:r>
            <a:r>
              <a:rPr lang="tr-TR" sz="67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6700" dirty="0" smtClean="0">
                <a:latin typeface="Hand writing Mutlu" pitchFamily="2" charset="0"/>
              </a:rPr>
              <a:t>ba </a:t>
            </a:r>
            <a:r>
              <a:rPr lang="tr-TR" sz="67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6700" dirty="0" smtClean="0">
                <a:latin typeface="Hand writing Mutlu" pitchFamily="2" charset="0"/>
              </a:rPr>
              <a:t> renk?</a:t>
            </a:r>
            <a:endParaRPr lang="tr-TR" sz="6700" dirty="0">
              <a:latin typeface="Hand writing Mutlu" pitchFamily="2" charset="0"/>
            </a:endParaRPr>
          </a:p>
        </p:txBody>
      </p:sp>
      <p:pic>
        <p:nvPicPr>
          <p:cNvPr id="25602" name="Picture 2" descr="http://stockfresh.com/thumbs/clairev/303262_karikat%C3%BCr-araba-beyaz-arka-plan-vekt%C3%B6r-g%C3%B6z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140968"/>
            <a:ext cx="381000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Bu be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  <a:r>
              <a:rPr lang="tr-TR" sz="6000" dirty="0" smtClean="0">
                <a:latin typeface="Hand writing Mutlu" pitchFamily="2" charset="0"/>
              </a:rPr>
              <a:t> ne is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6000" dirty="0" smtClean="0">
                <a:latin typeface="Hand writing Mutlu" pitchFamily="2" charset="0"/>
              </a:rPr>
              <a:t>yor?</a:t>
            </a:r>
            <a:endParaRPr lang="tr-TR" sz="6000" dirty="0">
              <a:latin typeface="Hand writing Mutlu" pitchFamily="2" charset="0"/>
            </a:endParaRPr>
          </a:p>
        </p:txBody>
      </p:sp>
      <p:pic>
        <p:nvPicPr>
          <p:cNvPr id="26626" name="Picture 2" descr="http://www.kadinsam.com/img/2009/11/16/mama_yiyen_beb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564904"/>
            <a:ext cx="5616624" cy="29728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O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ku</a:t>
            </a:r>
            <a:r>
              <a:rPr lang="tr-TR" sz="6000" dirty="0" smtClean="0">
                <a:latin typeface="Hand writing Mutlu" pitchFamily="2" charset="0"/>
              </a:rPr>
              <a:t>mak i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6000" dirty="0" smtClean="0">
                <a:latin typeface="Hand writing Mutlu" pitchFamily="2" charset="0"/>
              </a:rPr>
              <a:t> bir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şey </a:t>
            </a:r>
            <a:r>
              <a:rPr lang="tr-TR" sz="6000" dirty="0" smtClean="0">
                <a:latin typeface="Hand writing Mutlu" pitchFamily="2" charset="0"/>
              </a:rPr>
              <a:t>mi?</a:t>
            </a:r>
            <a:endParaRPr lang="tr-TR" sz="6000" dirty="0">
              <a:latin typeface="Hand writing Mutlu" pitchFamily="2" charset="0"/>
            </a:endParaRPr>
          </a:p>
        </p:txBody>
      </p:sp>
      <p:pic>
        <p:nvPicPr>
          <p:cNvPr id="27652" name="Picture 4" descr="http://www.bebekoyunu.tv/img/Clipart_School_Free_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92896"/>
            <a:ext cx="3324225" cy="3771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Ö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mer’</a:t>
            </a:r>
            <a:r>
              <a:rPr lang="tr-TR" sz="6000" dirty="0" smtClean="0">
                <a:latin typeface="Hand writing Mutlu" pitchFamily="2" charset="0"/>
              </a:rPr>
              <a:t>in sı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latin typeface="Hand writing Mutlu" pitchFamily="2" charset="0"/>
              </a:rPr>
              <a:t>sı ne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6000" dirty="0" smtClean="0">
                <a:latin typeface="Hand writing Mutlu" pitchFamily="2" charset="0"/>
              </a:rPr>
              <a:t>de?</a:t>
            </a:r>
            <a:endParaRPr lang="tr-TR" sz="6000" dirty="0">
              <a:latin typeface="Hand writing Mutlu" pitchFamily="2" charset="0"/>
            </a:endParaRPr>
          </a:p>
        </p:txBody>
      </p:sp>
      <p:pic>
        <p:nvPicPr>
          <p:cNvPr id="28674" name="Picture 2" descr="http://www.egesegitim.com.tr/sira%20cift%2045x110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212976"/>
            <a:ext cx="3810000" cy="2647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Autofit/>
          </a:bodyPr>
          <a:lstStyle/>
          <a:p>
            <a:r>
              <a:rPr lang="tr-TR" sz="6600" dirty="0" smtClean="0">
                <a:latin typeface="Hand writing Mutlu" pitchFamily="2" charset="0"/>
              </a:rPr>
              <a:t>Ek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mek</a:t>
            </a:r>
            <a:r>
              <a:rPr lang="tr-TR" sz="6600" dirty="0" smtClean="0">
                <a:latin typeface="Hand writing Mutlu" pitchFamily="2" charset="0"/>
              </a:rPr>
              <a:t> ne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re</a:t>
            </a:r>
            <a:r>
              <a:rPr lang="tr-TR" sz="6600" dirty="0" smtClean="0">
                <a:latin typeface="Hand writing Mutlu" pitchFamily="2" charset="0"/>
              </a:rPr>
              <a:t>den a</a:t>
            </a:r>
            <a:r>
              <a:rPr lang="tr-TR" sz="6600" dirty="0" smtClean="0">
                <a:solidFill>
                  <a:srgbClr val="FF0000"/>
                </a:solidFill>
                <a:latin typeface="Hand writing Mutlu" pitchFamily="2" charset="0"/>
              </a:rPr>
              <a:t>lı</a:t>
            </a:r>
            <a:r>
              <a:rPr lang="tr-TR" sz="6600" dirty="0" smtClean="0">
                <a:latin typeface="Hand writing Mutlu" pitchFamily="2" charset="0"/>
              </a:rPr>
              <a:t>nır?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700" name="Picture 4" descr="http://www.ordugazete.com/haber/manset/19062012183429-11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348880"/>
            <a:ext cx="4191000" cy="3771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Arı el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latin typeface="Hand writing Mutlu" pitchFamily="2" charset="0"/>
              </a:rPr>
              <a:t>nir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 mi</a:t>
            </a:r>
            <a:r>
              <a:rPr lang="tr-TR" sz="6000" dirty="0" smtClean="0">
                <a:latin typeface="Hand writing Mutlu" pitchFamily="2" charset="0"/>
              </a:rPr>
              <a:t>?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2" name="AutoShape 2" descr="data:image/jpeg;base64,/9j/4AAQSkZJRgABAQAAAQABAAD/2wCEAAkGBxQTEgwNEg0VFQ0VFRQUFQ8NFA8UDxQUFBQWFhQUFBQYHCggGBolHBQUITEhJSkrLi4uFx8zODMsNygtLisBCgoKDg0OGhAQGCwdHR8sLCwsLCwsLCwsLCwsLCwsLCwsLCwsLCwsLCwsLCwsLCwsLCwsLCwsLCwsLCwrLCwsLP/AABEIAK0BIwMBIgACEQEDEQH/xAAbAAADAAMBAQAAAAAAAAAAAAACAwQAAQUGB//EADsQAAIBAgQEBAMGBQMFAQAAAAECAAMRBBIhMSJBUWEFEzJxBoGRQlKhscHRFCNicvCCovEVM5LS4Qf/xAAaAQADAQEBAQAAAAAAAAAAAAAAAQIDBAUG/8QALBEAAgICAgEEAQMDBQAAAAAAAAECEQMhEjFBBBNRYSJxgaGRsfAFFTJCU//aAAwDAQACEQMRAD8A56wxAEIGeWbBxiwFjFiANRGCLEYIFGWmQpkANQgJoCEBEM2JubAmwIgNWmQrTUABmiIVpqFALIgERpEWwiAS0AiMYQDAQM1NzYEllIAidT4d8RFCpdvSwse3eR1MK6jMUIX71pPac84xyxcWWnTs+irjKVSm9mUrsZ4HGUgKjqNVvH+GVLHIfSYePw1jm6zH0volgtxk2vgcsnIq+G/CadYv5jkZbcK7nvD8U8GFI5le630HMQ/hZiKrW5ofnbW0r8WcMubZ9bjodplPLmjn4x3F/wAFVHjZJ4RgUZK7MLsAAB78xJ6OBZqnlAcd5Z4PUKVFUeltDKarGlWzrrb/AInVWRSbXxojWiRPC2zOrEDLqT26gc4uph7G1wf6lnSxdQs21ud131Fre0bXpqKaIvqB17zCOXMpLmu/gbUfBylpwxTnYfAgU1f7UkFOdcJqXRDVEwpQvLlQpwsk1SJI/LmSvy5kdAeEEMRYhrNCBixqxQjVgNDBDEBYYEBmxNgTLQgIAYBCAmAQ1iGZNgTYm4AatMtCAmWiAAiDaGZowAWRFNGtFNEwFNFmNMU0ABlOAcLUQtqt9ZNCU2mc9qho994g6mkxy3W2mk8CRq09dhfiCmaWVtCBa0VjsHSejmpgZjxZl3v0P1nkenl7HJST2zol+XRP8L+EeYfOPpX7M6/imEpujqvqnH8E8RbDMVZeA/nLP40VKjMuimejDk5/Rk6o53hNJfMXzPStzuRcjYAjvYzp4bD+azCxUXNs3MdZuv4YPUPedKhb1fa0IkuL9xtPrVCvRx8XgvLawjcUM2V+sp8UJLLeLSndF7GbQtR2D+gqOHLHTkolL0M2b2H1/wAEfgEsGv0E3kIzd5ik55Gr6ofSJ3clFUxeGpZnVTosbjHVAma+YkKoXmT+glRo2KsutvxhkxK3KLqv7gm/InxBFBRFUdTJ/LjmFzmPqmMJOGcsUYxntyYpK7aEZJuVrh7gG8ydvu4/kniz5YDGLFAxqTQzGrGrFLGrAoYsYItYYaABiEBADiGGEYDBNgTQMOIDJk1NiIYcyZBUg7MPrEBhgGGYDQAW0U4j/NQf1te2RTwr/ef0iazFizH1fgOwkXbAS0W0Y0d4bSVqqKzWXeOTUU2CVuiRVPJTNlSOE6T3dEJmVlUZQN7Wt3k3jeCWst8oDjZ1Fuex6zyl/qMXNRa7N3haVnjgJ7f4cwwNHWecPgdQbWMt8ONehwhCV6TtywbWjOLR0PFcBmXQcQnJwdBs9h6hOtRxVVmzNS4Z3MJglJzheKdGHE5JfJEpUAmEJRb+qRvQYC32gfwneVbcMHEUfSZ1P0678kcjk4/DFlVvtReAWwbNOycPdcshOHsWWZZfTSb0xqZNh8ShZkDca7pzseY6iVJqzNJ8fhQQzBQHtYPzA94OEY06eVjmNvV11mOPG4z4tfuVJ2rQbqGa5F9dO0oxdcLlsvbhNrDrIsO19TN1Tcxy9PGUHC/38iU2nZiDSUYmhcIBzP8AzFM4VHfTTQe/KU4i5ygeozH2oZOUYvcUkXycdvyDmQaZ9u8yUjBDnvNTP/bc/wD6fwP3Y/B8cBjUMSI5Z3GI1Y5YlY5YFDFmERlIDnGGmJQEpWayGUeUIxQsluikidCZTRJMtwuBzZdOGdH+BRBmkqXyPjZyBQblKcNhM27CReJ41vTT0t/l55zF451e+Zi19OXvpGthVHqfFcP5asxYWtPnL+PlajISQo/G+o/Weh/6k9Wm6M3pBsOenKeSwXhzVnri4VgpDZzYKL6Ent17zTHFSkxPR6XwP4lDt5TXIJ0Zp2f4wu7UqZKlCCzW5fdF+Z/KfK/BcQKdVCRs1i2oAPQ8p9CHitNH/lo9WrWIYIgGlgAWYnRR7xZcbjKkK01Z2QgAsILCTGrWtfyaf9vmG/tfLaVgiyXVsx9WXKQvTfUzNqgEsII0MPzAdwy/6cwvta6367nSFkkMD1uA8URqaL9q3oXcw6mIQIxHqAvlbcWNj+c8thWdGV19Q7Tu4TCVK3HUGVeq8542X0qhJyi+3v6/Q6lO1TQ6liLnmCPstOkjBvtEfPaQ18OUXMnGvRvV8jAo4oE9P6XFvxnrYnGcezmdxZWXrICxRX4gBlP2Tz7TtUXFsyzn4UW4h/47xgNuIaTr9PjePptr7M5vkbx5dqbML51IYZdDp0h0MWXyvtpqnMGSY+tUy/yyM0DC5gmZ/VNa4zc0++0HaovxXiGWm9VVL5QeFdzbkJNQxjPUpLktSamXLNuDcWU99TBwiqoe19bn5mHROU3jlJtqnoS6Ka6znY1sqO3Ifl1lNTFKQ1mBsbH3HKAbHf0kWk5k2ri9hHT2KwhDIpGqnnAqv6odfMqoqj1HU8go3+fKBSpXOvpkf8lQ+tmYWjcHPqDrblptpOvQ0BdvlJcKmhc+n9oBxWdnUA5VIF9gTa5t7ScUYY6+WN3LYVSoxJN95kG8ya2I+TJHLFrGLMAGrGrFLGrGVQ+nK1pHpIkEuTFhUby6oqOPsLqAeka+Q7Y2lgXaUJ4Xb1OB9J4L4h8exSVFZapFBraLplbmvcTq+H481aYIa999efOZ5pqGPnHZrjx3Liz22Gamgurg6a5Z53xXxeoKltqfLLYk+85/mFClXPaxynuDOlWwylM/68z/AMzifqE6kzXhx0jjMlWoGLVggOo+8fnttOXUpJQfO7530IzDMe5uToN51/FbBDbkp4ba/LnPH+I4dtMzXsoPZSdwTNsMnkfdIzkqR6ql5dYLXzgtqGReFLchb/Lzj4zBlKufKEut1S3q1G5tYjfScrwd2zgDRb6he2/znp8Vjw1GjSqaKRYPzVwdNZpJyx5ElsnTR4vH+Hlai+WL4eowPPhIOqnpY3+U9r8PvZ3T/NJ50jjvoCD04bjnH/DmOtibNoCSO3Y3nRlk5pP4M1SPdTdptRGBZg2MVkhomuvpjRTlWCwJqNlFh/U0xlJJWykrPQYR6XlqFta3aL/jQA6KR2i8PhPJVrgNrrp8uckq4Eu/AoHXcAW3N9p42GMZZZ7dfPg3k2kjoYbEvl1URi082pQSFFrAZBYr95TDoYet9/8AGerh/FKra8GMqZ2cNTAG02W11WBg8wHFq03WBM9aL0YgVgAGy6tYkL36Sda5ZUBTJVI1RtbEHa8b5ZzKY22v9Qg+7A5fiuKNJVsOM6fOYuJJRCdGIF8uusoxSK7hD/uH5GQUxpfIU1Is/Y72mc3tRBdWMq0ypbItgdffqZVTr3CqTJcVX4aWl2zBfbQ6+0U2ZWvlHLnJg6VLwOXydPz9R20hVKotpOWax4feUgkLmYXtsOpmqqhDqmKyqqxmGa4uZEiH11OZ0zaXM3VxBG9rcgpB/KZ2uff7BTosNQd5kkFQzJpYqPnCxixaxqzEoYsfRS59QHdoqlTLFVC3YzifFFPELUpoi/ygd06jU3McaboZd8b4GqlJKqEmjs5p3zKTsxA3XSed8F8QamGQsRax99eZ5jtPbfDvib1KbJUQsfSdBsL3HS04PibUkfJTQNVVtMtv+2RquvMcjOnUY0xbb0XlqeIpsh5ji00BI0YdLTzvh1Y0HyLY66jNcA3mYDxLi0vk1udvZbc43xJCzZsqjNbPvry5TgbUW4VpnRyupeUdytWzICdBow06donFeOKiIL2Ol1U/UgneStigq8XEAMvD+HvOBjqVR2zLRbS/I2HKc+LBGTqXRU5eUerfO9B8TZeE6C51Hv8A5rOU1SnVpJVDE5iFZTurDcMOk7Xwyhq0Hwz34gRy0NtAOZnmsNhGWtVw5NmOYMLEXIOn7x4krlHyn/BnJ9F3heBVD5vawH5fnK2wxbMoW4tce+4/aUYTBEKqnlOhRpAbRqE5y5MTaR57w3w8YjO1QlWGgyWFraWttOjT+GkUcLkN1sP8+kLwoMlfFUsv8okOrcgxHEpM7qCdDWqICpJYKN7ACUIkFFlCLMmUaCx9F2X0m15tVm0TVmb08phnmoQcmr+ioq2Z5h9X+fSNw+IN+Ik/26RborNwZsv9O0qwqZR6P/KcUn7mNe2qvsvp7LMJScstj/L1vmuTc/5ylzKKf2lze0iNR7cC+7bWm6NNm4jr/bPR9NGMI0tsym29lK40ZmS4LDcLy9+kK5PKJpIc7sEyrfQWGp+9p+soN504XOUblr6Ikkno2iyWrTqWYLUs1wc1r6cxCw1F1zZ6rPqbbAAew3lDMQNpvG5RpqiXp6Jslzv+GsXilB6Zv6uYh1KTjUGC1IlWZ7Zhc+0mdxQ0R066ktSO5Fxp0OmslfEX1K21CqvMnp/zMNbIqI2tU6kW66xyPlZWy8RI7zLdaKNNRXOmcksNci+ke5/QToLiCBotr3C/ue0U6KKljYsdQi6kjqeglNa5XQWJ+9oBHbfTJ6I8XUuUt6hfMffkJBUNjGHV2UOuUWtlN79b/OMAA31/u2H7yoRjFWvISbsKmz2GkyD/ABC/1nuo0+UyFMLPn6xiwIV4xFuHxApUsRiT9lSB1udPlOf8I+L+c9VKltee9tdgPpA8SqEYfFWUHhvxX0tznnPhPxQU6vAlnJ2YEqbiwFxrvaRwpSkWn0j3nxZi7UxSw65GCm7cIzZtSB105TwWHqqr3DFn9udtQ3QTu+KJiKjZKiBdbjXTQ3JI3vsIpvDdnCjbViQLtzsPaYrM+NTZXHeiGpTBbMAADuq7A35dYeKCjivbQAXPbpOsmHBCe2u19R3nmfFUfzGK+nUZeQN9x3kw/J70Wem+HMI9VM9NAzioF4tbKFv7DWerreC1TSF3XPa5FtB2uNzfnJ//AMvS2GrEizmpr3AAtb8Z6fF+k/hPB9b6uUc7hHwzqxYk42zwPgh8ipVR0s5Ny2n1HWJ+KsatOvhytFC9RSzVjfPYGwsNr9Y74nrlPNqoBnU3A+8oHEp9/wA5xvG6YxeFwuLpk/yn4vvBGNjf2YWnselgp1ll50/6HNk/F8Ud9WuIxJHgGvTpX9WUfhp+ksSd3gxHIJRTETTEqpLM5Ah1NZTTSLpCVU1mTZYSJN1LANm9Maiw3pAixmc4uUWkNOmc+jV1ZrH2vp02lFPF3P8A66yJ8C5ZraJKMDgzfKza8gov9TOHDKWKoNeeymr2V1a7sFA0T9e/WOwlQqP6fqflKkwar6nA/t3my6rwrqvsLiejDDxk31fnyZuaaQGCapkvUbUnRVFrDlfXUyxaTWzHRZJna91Yf6oGJx9RcudDbdnW2RROnlHHHdsim3oqD2No8OOd5zMPSDumIDuuhGTYN3I/WdRQttzNceTkrQmgXck6afKT1dM99biPZwM0mqVLZUA4mBJf7o5RzyJUm+xJN9EFVC2ZmUZhoMvSFgcMVLEa3A9RvqNoLqUdbMTcG+blNEuTwsRf7XtJpMoZVrv5rBSBYAELb1WubnczTFWzK4v3vN4mirFS1upO1zJzTzdl3J/CZ8GlsE9jsNhKZHA479fqJjU0PCFzN1Y7fKS4pcq0kThBPs7W5t07CVNWIXjszHfloeQIkKPN96+h3XgLzUHDppMiP4SmeLOwvyuNJk6OK+SDwE0TCgGIDe4ZT6SLGSeGeCrhnd1qB1N7aKCOtrag7Sm82DJlbVWNOhtMXd2b/SL9Brv13hki2XdRe3zNxEXm7zJYIopzYxZDXwoL3y76/vLRNlb7yskLjSHCVOz0Hwgvl51HoYfiNjOr4rXyqSTbecPwnHJTHFfMInx7HGsMqX/1aAfPnPm5+kyz9RuL/U71lioaZ5P4ix58us4ANts2o1NtRznM+DvF/KOIVv8AtNTZsq/fta3zuD7zteI+DNVptTJAuQeHtqB7XkXw9gTh6nlVFVjUUI2a4sNwV6m/0n0WHjDC4Nb+Dhk7lZ6TDLZEHRV+thKUEFVj6aS3pEjKayukIqkspprMZMpDqQlVMRFMSqmJIxyCNAgII1RACKpidcuUiNougtdG9zciJx9MZs2Y5vurDw9UnKuQieauXvu5foa/9eh1emWHC1prD4O2pJP5Qnp3GU3H9p17G8OlTbIyK77HXTP8r6Xnoxh+fJ71/mjHxRVSpgRttcukjwWEyLq7M7anOQXGg0JGkqCzsxybjbVGckkx725Ta7RBcekamEtTrNLECy3OtssGnUXtroM3O0U5bOzX4SAFXodbmIr2UM9rsoNvc76TKXKuVdFJK6FYk1CjP5QRwTpfNw9ZBhsRUJyqB72nToVwvlI72epoua9i1th0+cZUpZD6ff3kw5Ndgxa0G9RG/wCfWZiBZcqkBz+HfsYmrirsieaVUm3CL69PrHUcCM2XOcg1Zm3Y9B2mknekrEvsiw+HynO/Ew+12/eMr0WYgKQFJBD2zbbqByJmYuggbIt9dbsdLdZZha6pw3v16e8HCotILIGczJ1MtI68Ov3rX+c1D3Y/AqZ8xMEzZmjAoCZMmREhCEIIhqIx0bAjFExUjVpybGYqwwsNacatOKxigkk/hT/EMXtZVXy/mLsT9bTqClGZL78hb5dJEk2AgJHU0hinGIsbAOmseggIsegmLLG01lKCKprHqIkAxY5YkRgjAx6KncTdKgBt/u1gVamUX3g08ZpmbRf6dfynNkyY4zVrfyUk2tFLADeIxHiCIFzMFvtnO9uk1iWzJZLa6EsbEXiMHhEprbNfpmsbe3SarK26j/UTjXZZQuRnve+o3G8lxOJqioiDLkIuSwbT5jSVqzHpl7zGpA+r85sk5RpNkXTAONUaH/bKsPVDDRZDW8PJek6VCqj1JYMjDn3B7zoU1tt+U0hyT2S6DNucnxKqA2bRdyene8dueUkBd2rrUVfKJyqu91tY5veaSn4QkjLKyoxGZQcysuvKwIt2jcQMwXi7j/7EUKS0lWkqHKNhvbnKkYEbW5Qiv2YM4uHwrB2epYqhLg33P2V+sZisWxK0xctbXy9/nN18M6MzvVvQJuVy6i3eOwdS6+agyZgdGGva5/SYrI06ZXE5+Or2VbEZiR6tgB+cZSYO6g+gro67BhyYd4NXCBy1InjtmzWuADt2M22AdGXLVBUKTlW9j7iXycumLrsa1Fe/0m4VMIQD5lr8tdJqacvok8AYJhEwYAatNzJsCIs2BHIsFElFNIMRiJKESbp05QlOSMFUjlSMSnHLTiAStOMFOULThinCgJMk2FlRpwckKABFlFNYKpHoJk0Wg0EYBBUQxFQBCbBg3gkwoA2MnrYfPfjKpzVdPxhloJeZTgpLaKToFkp010trszXMxFJTSqM3VVzWHOw6xZoFi12JU/Z5CWYfCIg09U5IxlGVy6+EU2mtGJUyjKAx7tBq1zwrszbFgCF+u57QsRVKWsha/cAD3JkhrJXyo+HzZdc3IHbfS07HNKPGJCXlnRwJezZsx10z7/MDQR4ckspYG24ttEKwQKq3Lcguv1jadOoRmcKO1tZpiUuKSIk1eyStVfzVRKS+Vpd82t+YCyzP0WKq1sv2ZtWZhmCnsrG1zy1myhxbZLd6Meq33YVMXLN9n8oGDzkfzUCtfZWDAjtb9ZQXHpM1htWS9AYn05bXU7ta/wCE5WHqvZlyMRmIuwy6bHTpOviMTZcq2HKQ18Wq5lqPuPsqfqDM5rZS6E4hgy5Q+Wqulr2I/wAEmXFAPkL2dRrmvY/vKKOEUjzQQ2oAPbne+xnJNVzUbguq3FrcuWshyUdgDXuWYja/WZOl/CpzqhTvlvtfW0yKwo8NNCYZk3EjdoxVmljUgMOmkrpJFUhLKSyBh00lNNJqmsppiAG0SOVJtBHKI6AAJDyxoEK0AEFIBSUETREKAQFhqIRE0JLQ0wwYV4E3Ioo2TAYzZMW5iaA0zxbPNOYlzJoA6lbXNqdLAbAfuYVDEGplUuaag8WUcbdADyEnGpnUw1BVGa1z3nBnx443Lds1i2wcc2nDqo+yNz0EZhKF8vmG3PKtgP8A7NV8WEXN5YJ97QaeKLAHKBf8JpgxqMqeyJt0dOnURP3mVcepHrH1nLrUQ2p1mqWET7s9SLpUujnZd54+yoPzjaIbdvlAw9BRsLRwOsabb2AQWAaRPa0oUXnNpYlmFS7bMQLDlNk6ELxaZT7/AHv0E5b1mJuTwDkv7nlO8+DDWzMTYSb/AKclspBKm2l5hlvwXERia5RURVHpLNysDqL94ODGelnJAZwLldR3t7ytsMCzOT8vw3nNrZqbMyucrbJpkX2E5Xyv6K1QP8Co08xz3K6zcalUkA3mR7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4" name="Picture 4" descr="http://www.doktoramcam.com/Files/Articles/Detail/u_12062012-164405ari-allerji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564904"/>
            <a:ext cx="4714875" cy="28098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sz="6000" dirty="0" smtClean="0">
                <a:latin typeface="Hand writing Mutlu" pitchFamily="2" charset="0"/>
              </a:rPr>
              <a:t>Bal ek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şi</a:t>
            </a:r>
            <a:r>
              <a:rPr lang="tr-TR" sz="6000" dirty="0" smtClean="0">
                <a:latin typeface="Hand writing Mutlu" pitchFamily="2" charset="0"/>
              </a:rPr>
              <a:t> mi o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6000" dirty="0" smtClean="0">
                <a:latin typeface="Hand writing Mutlu" pitchFamily="2" charset="0"/>
              </a:rPr>
              <a:t>?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2" name="AutoShape 2" descr="data:image/jpeg;base64,/9j/4AAQSkZJRgABAQAAAQABAAD/2wCEAAkGBxQTEgwNEg0VFQ0VFRQUFQ8NFA8UDxQUFBQWFhQUFBQYHCggGBolHBQUITEhJSkrLi4uFx8zODMsNygtLisBCgoKDg0OGhAQGCwdHR8sLCwsLCwsLCwsLCwsLCwsLCwsLCwsLCwsLCwsLCwsLCwsLCwsLCwsLCwsLCwrLCwsLP/AABEIAK0BIwMBIgACEQEDEQH/xAAbAAADAAMBAQAAAAAAAAAAAAACAwQAAQUGB//EADsQAAIBAgQEBAMGBQMFAQAAAAECAAMRBBIhMSJBUWEFEzJxBoGRQlKhscHRFCNicvCCovEVM5LS4Qf/xAAaAQADAQEBAQAAAAAAAAAAAAAAAQIDBAUG/8QALBEAAgICAgEEAQMDBQAAAAAAAAECEQMhEjFBBBNRYSJxgaGRsfAFFTJCU//aAAwDAQACEQMRAD8A56wxAEIGeWbBxiwFjFiANRGCLEYIFGWmQpkANQgJoCEBEM2JubAmwIgNWmQrTUABmiIVpqFALIgERpEWwiAS0AiMYQDAQM1NzYEllIAidT4d8RFCpdvSwse3eR1MK6jMUIX71pPac84xyxcWWnTs+irjKVSm9mUrsZ4HGUgKjqNVvH+GVLHIfSYePw1jm6zH0volgtxk2vgcsnIq+G/CadYv5jkZbcK7nvD8U8GFI5le630HMQ/hZiKrW5ofnbW0r8WcMubZ9bjodplPLmjn4x3F/wAFVHjZJ4RgUZK7MLsAAB78xJ6OBZqnlAcd5Z4PUKVFUeltDKarGlWzrrb/AInVWRSbXxojWiRPC2zOrEDLqT26gc4uph7G1wf6lnSxdQs21ud131Fre0bXpqKaIvqB17zCOXMpLmu/gbUfBylpwxTnYfAgU1f7UkFOdcJqXRDVEwpQvLlQpwsk1SJI/LmSvy5kdAeEEMRYhrNCBixqxQjVgNDBDEBYYEBmxNgTLQgIAYBCAmAQ1iGZNgTYm4AatMtCAmWiAAiDaGZowAWRFNGtFNEwFNFmNMU0ABlOAcLUQtqt9ZNCU2mc9qho994g6mkxy3W2mk8CRq09dhfiCmaWVtCBa0VjsHSejmpgZjxZl3v0P1nkenl7HJST2zol+XRP8L+EeYfOPpX7M6/imEpujqvqnH8E8RbDMVZeA/nLP40VKjMuimejDk5/Rk6o53hNJfMXzPStzuRcjYAjvYzp4bD+azCxUXNs3MdZuv4YPUPedKhb1fa0IkuL9xtPrVCvRx8XgvLawjcUM2V+sp8UJLLeLSndF7GbQtR2D+gqOHLHTkolL0M2b2H1/wAEfgEsGv0E3kIzd5ik55Gr6ofSJ3clFUxeGpZnVTosbjHVAma+YkKoXmT+glRo2KsutvxhkxK3KLqv7gm/InxBFBRFUdTJ/LjmFzmPqmMJOGcsUYxntyYpK7aEZJuVrh7gG8ydvu4/kniz5YDGLFAxqTQzGrGrFLGrAoYsYItYYaABiEBADiGGEYDBNgTQMOIDJk1NiIYcyZBUg7MPrEBhgGGYDQAW0U4j/NQf1te2RTwr/ef0iazFizH1fgOwkXbAS0W0Y0d4bSVqqKzWXeOTUU2CVuiRVPJTNlSOE6T3dEJmVlUZQN7Wt3k3jeCWst8oDjZ1Fuex6zyl/qMXNRa7N3haVnjgJ7f4cwwNHWecPgdQbWMt8ONehwhCV6TtywbWjOLR0PFcBmXQcQnJwdBs9h6hOtRxVVmzNS4Z3MJglJzheKdGHE5JfJEpUAmEJRb+qRvQYC32gfwneVbcMHEUfSZ1P0678kcjk4/DFlVvtReAWwbNOycPdcshOHsWWZZfTSb0xqZNh8ShZkDca7pzseY6iVJqzNJ8fhQQzBQHtYPzA94OEY06eVjmNvV11mOPG4z4tfuVJ2rQbqGa5F9dO0oxdcLlsvbhNrDrIsO19TN1Tcxy9PGUHC/38iU2nZiDSUYmhcIBzP8AzFM4VHfTTQe/KU4i5ygeozH2oZOUYvcUkXycdvyDmQaZ9u8yUjBDnvNTP/bc/wD6fwP3Y/B8cBjUMSI5Z3GI1Y5YlY5YFDFmERlIDnGGmJQEpWayGUeUIxQsluikidCZTRJMtwuBzZdOGdH+BRBmkqXyPjZyBQblKcNhM27CReJ41vTT0t/l55zF451e+Zi19OXvpGthVHqfFcP5asxYWtPnL+PlajISQo/G+o/Weh/6k9Wm6M3pBsOenKeSwXhzVnri4VgpDZzYKL6Ent17zTHFSkxPR6XwP4lDt5TXIJ0Zp2f4wu7UqZKlCCzW5fdF+Z/KfK/BcQKdVCRs1i2oAPQ8p9CHitNH/lo9WrWIYIgGlgAWYnRR7xZcbjKkK01Z2QgAsILCTGrWtfyaf9vmG/tfLaVgiyXVsx9WXKQvTfUzNqgEsII0MPzAdwy/6cwvta6367nSFkkMD1uA8URqaL9q3oXcw6mIQIxHqAvlbcWNj+c8thWdGV19Q7Tu4TCVK3HUGVeq8542X0qhJyi+3v6/Q6lO1TQ6liLnmCPstOkjBvtEfPaQ18OUXMnGvRvV8jAo4oE9P6XFvxnrYnGcezmdxZWXrICxRX4gBlP2Tz7TtUXFsyzn4UW4h/47xgNuIaTr9PjePptr7M5vkbx5dqbML51IYZdDp0h0MWXyvtpqnMGSY+tUy/yyM0DC5gmZ/VNa4zc0++0HaovxXiGWm9VVL5QeFdzbkJNQxjPUpLktSamXLNuDcWU99TBwiqoe19bn5mHROU3jlJtqnoS6Ka6znY1sqO3Ifl1lNTFKQ1mBsbH3HKAbHf0kWk5k2ri9hHT2KwhDIpGqnnAqv6odfMqoqj1HU8go3+fKBSpXOvpkf8lQ+tmYWjcHPqDrblptpOvQ0BdvlJcKmhc+n9oBxWdnUA5VIF9gTa5t7ScUYY6+WN3LYVSoxJN95kG8ya2I+TJHLFrGLMAGrGrFLGrGVQ+nK1pHpIkEuTFhUby6oqOPsLqAeka+Q7Y2lgXaUJ4Xb1OB9J4L4h8exSVFZapFBraLplbmvcTq+H481aYIa999efOZ5pqGPnHZrjx3Liz22Gamgurg6a5Z53xXxeoKltqfLLYk+85/mFClXPaxynuDOlWwylM/68z/AMzifqE6kzXhx0jjMlWoGLVggOo+8fnttOXUpJQfO7530IzDMe5uToN51/FbBDbkp4ba/LnPH+I4dtMzXsoPZSdwTNsMnkfdIzkqR6ql5dYLXzgtqGReFLchb/Lzj4zBlKufKEut1S3q1G5tYjfScrwd2zgDRb6he2/znp8Vjw1GjSqaKRYPzVwdNZpJyx5ElsnTR4vH+Hlai+WL4eowPPhIOqnpY3+U9r8PvZ3T/NJ50jjvoCD04bjnH/DmOtibNoCSO3Y3nRlk5pP4M1SPdTdptRGBZg2MVkhomuvpjRTlWCwJqNlFh/U0xlJJWykrPQYR6XlqFta3aL/jQA6KR2i8PhPJVrgNrrp8uckq4Eu/AoHXcAW3N9p42GMZZZ7dfPg3k2kjoYbEvl1URi082pQSFFrAZBYr95TDoYet9/8AGerh/FKra8GMqZ2cNTAG02W11WBg8wHFq03WBM9aL0YgVgAGy6tYkL36Sda5ZUBTJVI1RtbEHa8b5ZzKY22v9Qg+7A5fiuKNJVsOM6fOYuJJRCdGIF8uusoxSK7hD/uH5GQUxpfIU1Is/Y72mc3tRBdWMq0ypbItgdffqZVTr3CqTJcVX4aWl2zBfbQ6+0U2ZWvlHLnJg6VLwOXydPz9R20hVKotpOWax4feUgkLmYXtsOpmqqhDqmKyqqxmGa4uZEiH11OZ0zaXM3VxBG9rcgpB/KZ2uff7BTosNQd5kkFQzJpYqPnCxixaxqzEoYsfRS59QHdoqlTLFVC3YzifFFPELUpoi/ygd06jU3McaboZd8b4GqlJKqEmjs5p3zKTsxA3XSed8F8QamGQsRax99eZ5jtPbfDvib1KbJUQsfSdBsL3HS04PibUkfJTQNVVtMtv+2RquvMcjOnUY0xbb0XlqeIpsh5ji00BI0YdLTzvh1Y0HyLY66jNcA3mYDxLi0vk1udvZbc43xJCzZsqjNbPvry5TgbUW4VpnRyupeUdytWzICdBow06donFeOKiIL2Ol1U/UgneStigq8XEAMvD+HvOBjqVR2zLRbS/I2HKc+LBGTqXRU5eUerfO9B8TZeE6C51Hv8A5rOU1SnVpJVDE5iFZTurDcMOk7Xwyhq0Hwz34gRy0NtAOZnmsNhGWtVw5NmOYMLEXIOn7x4krlHyn/BnJ9F3heBVD5vawH5fnK2wxbMoW4tce+4/aUYTBEKqnlOhRpAbRqE5y5MTaR57w3w8YjO1QlWGgyWFraWttOjT+GkUcLkN1sP8+kLwoMlfFUsv8okOrcgxHEpM7qCdDWqICpJYKN7ACUIkFFlCLMmUaCx9F2X0m15tVm0TVmb08phnmoQcmr+ioq2Z5h9X+fSNw+IN+Ik/26RborNwZsv9O0qwqZR6P/KcUn7mNe2qvsvp7LMJScstj/L1vmuTc/5ylzKKf2lze0iNR7cC+7bWm6NNm4jr/bPR9NGMI0tsym29lK40ZmS4LDcLy9+kK5PKJpIc7sEyrfQWGp+9p+soN504XOUblr6Ikkno2iyWrTqWYLUs1wc1r6cxCw1F1zZ6rPqbbAAew3lDMQNpvG5RpqiXp6Jslzv+GsXilB6Zv6uYh1KTjUGC1IlWZ7Zhc+0mdxQ0R066ktSO5Fxp0OmslfEX1K21CqvMnp/zMNbIqI2tU6kW66xyPlZWy8RI7zLdaKNNRXOmcksNci+ke5/QToLiCBotr3C/ue0U6KKljYsdQi6kjqeglNa5XQWJ+9oBHbfTJ6I8XUuUt6hfMffkJBUNjGHV2UOuUWtlN79b/OMAA31/u2H7yoRjFWvISbsKmz2GkyD/ABC/1nuo0+UyFMLPn6xiwIV4xFuHxApUsRiT9lSB1udPlOf8I+L+c9VKltee9tdgPpA8SqEYfFWUHhvxX0tznnPhPxQU6vAlnJ2YEqbiwFxrvaRwpSkWn0j3nxZi7UxSw65GCm7cIzZtSB105TwWHqqr3DFn9udtQ3QTu+KJiKjZKiBdbjXTQ3JI3vsIpvDdnCjbViQLtzsPaYrM+NTZXHeiGpTBbMAADuq7A35dYeKCjivbQAXPbpOsmHBCe2u19R3nmfFUfzGK+nUZeQN9x3kw/J70Wem+HMI9VM9NAzioF4tbKFv7DWerreC1TSF3XPa5FtB2uNzfnJ//AMvS2GrEizmpr3AAtb8Z6fF+k/hPB9b6uUc7hHwzqxYk42zwPgh8ipVR0s5Ny2n1HWJ+KsatOvhytFC9RSzVjfPYGwsNr9Y74nrlPNqoBnU3A+8oHEp9/wA5xvG6YxeFwuLpk/yn4vvBGNjf2YWnselgp1ll50/6HNk/F8Ud9WuIxJHgGvTpX9WUfhp+ksSd3gxHIJRTETTEqpLM5Ah1NZTTSLpCVU1mTZYSJN1LANm9Maiw3pAixmc4uUWkNOmc+jV1ZrH2vp02lFPF3P8A66yJ8C5ZraJKMDgzfKza8gov9TOHDKWKoNeeymr2V1a7sFA0T9e/WOwlQqP6fqflKkwar6nA/t3my6rwrqvsLiejDDxk31fnyZuaaQGCapkvUbUnRVFrDlfXUyxaTWzHRZJna91Yf6oGJx9RcudDbdnW2RROnlHHHdsim3oqD2No8OOd5zMPSDumIDuuhGTYN3I/WdRQttzNceTkrQmgXck6afKT1dM99biPZwM0mqVLZUA4mBJf7o5RzyJUm+xJN9EFVC2ZmUZhoMvSFgcMVLEa3A9RvqNoLqUdbMTcG+blNEuTwsRf7XtJpMoZVrv5rBSBYAELb1WubnczTFWzK4v3vN4mirFS1upO1zJzTzdl3J/CZ8GlsE9jsNhKZHA479fqJjU0PCFzN1Y7fKS4pcq0kThBPs7W5t07CVNWIXjszHfloeQIkKPN96+h3XgLzUHDppMiP4SmeLOwvyuNJk6OK+SDwE0TCgGIDe4ZT6SLGSeGeCrhnd1qB1N7aKCOtrag7Sm82DJlbVWNOhtMXd2b/SL9Brv13hki2XdRe3zNxEXm7zJYIopzYxZDXwoL3y76/vLRNlb7yskLjSHCVOz0Hwgvl51HoYfiNjOr4rXyqSTbecPwnHJTHFfMInx7HGsMqX/1aAfPnPm5+kyz9RuL/U71lioaZ5P4ix58us4ANts2o1NtRznM+DvF/KOIVv8AtNTZsq/fta3zuD7zteI+DNVptTJAuQeHtqB7XkXw9gTh6nlVFVjUUI2a4sNwV6m/0n0WHjDC4Nb+Dhk7lZ6TDLZEHRV+thKUEFVj6aS3pEjKayukIqkspprMZMpDqQlVMRFMSqmJIxyCNAgII1RACKpidcuUiNougtdG9zciJx9MZs2Y5vurDw9UnKuQieauXvu5foa/9eh1emWHC1prD4O2pJP5Qnp3GU3H9p17G8OlTbIyK77HXTP8r6Xnoxh+fJ71/mjHxRVSpgRttcukjwWEyLq7M7anOQXGg0JGkqCzsxybjbVGckkx725Ta7RBcekamEtTrNLECy3OtssGnUXtroM3O0U5bOzX4SAFXodbmIr2UM9rsoNvc76TKXKuVdFJK6FYk1CjP5QRwTpfNw9ZBhsRUJyqB72nToVwvlI72epoua9i1th0+cZUpZD6ff3kw5Ndgxa0G9RG/wCfWZiBZcqkBz+HfsYmrirsieaVUm3CL69PrHUcCM2XOcg1Zm3Y9B2mknekrEvsiw+HynO/Ew+12/eMr0WYgKQFJBD2zbbqByJmYuggbIt9dbsdLdZZha6pw3v16e8HCotILIGczJ1MtI68Ov3rX+c1D3Y/AqZ8xMEzZmjAoCZMmREhCEIIhqIx0bAjFExUjVpybGYqwwsNacatOKxigkk/hT/EMXtZVXy/mLsT9bTqClGZL78hb5dJEk2AgJHU0hinGIsbAOmseggIsegmLLG01lKCKprHqIkAxY5YkRgjAx6KncTdKgBt/u1gVamUX3g08ZpmbRf6dfynNkyY4zVrfyUk2tFLADeIxHiCIFzMFvtnO9uk1iWzJZLa6EsbEXiMHhEprbNfpmsbe3SarK26j/UTjXZZQuRnve+o3G8lxOJqioiDLkIuSwbT5jSVqzHpl7zGpA+r85sk5RpNkXTAONUaH/bKsPVDDRZDW8PJek6VCqj1JYMjDn3B7zoU1tt+U0hyT2S6DNucnxKqA2bRdyene8dueUkBd2rrUVfKJyqu91tY5veaSn4QkjLKyoxGZQcysuvKwIt2jcQMwXi7j/7EUKS0lWkqHKNhvbnKkYEbW5Qiv2YM4uHwrB2epYqhLg33P2V+sZisWxK0xctbXy9/nN18M6MzvVvQJuVy6i3eOwdS6+agyZgdGGva5/SYrI06ZXE5+Or2VbEZiR6tgB+cZSYO6g+gro67BhyYd4NXCBy1InjtmzWuADt2M22AdGXLVBUKTlW9j7iXycumLrsa1Fe/0m4VMIQD5lr8tdJqacvok8AYJhEwYAatNzJsCIs2BHIsFElFNIMRiJKESbp05QlOSMFUjlSMSnHLTiAStOMFOULThinCgJMk2FlRpwckKABFlFNYKpHoJk0Wg0EYBBUQxFQBCbBg3gkwoA2MnrYfPfjKpzVdPxhloJeZTgpLaKToFkp010trszXMxFJTSqM3VVzWHOw6xZoFi12JU/Z5CWYfCIg09U5IxlGVy6+EU2mtGJUyjKAx7tBq1zwrszbFgCF+u57QsRVKWsha/cAD3JkhrJXyo+HzZdc3IHbfS07HNKPGJCXlnRwJezZsx10z7/MDQR4ckspYG24ttEKwQKq3Lcguv1jadOoRmcKO1tZpiUuKSIk1eyStVfzVRKS+Vpd82t+YCyzP0WKq1sv2ZtWZhmCnsrG1zy1myhxbZLd6Meq33YVMXLN9n8oGDzkfzUCtfZWDAjtb9ZQXHpM1htWS9AYn05bXU7ta/wCE5WHqvZlyMRmIuwy6bHTpOviMTZcq2HKQ18Wq5lqPuPsqfqDM5rZS6E4hgy5Q+Wqulr2I/wAEmXFAPkL2dRrmvY/vKKOEUjzQQ2oAPbne+xnJNVzUbguq3FrcuWshyUdgDXuWYja/WZOl/CpzqhTvlvtfW0yKwo8NNCYZk3EjdoxVmljUgMOmkrpJFUhLKSyBh00lNNJqmsppiAG0SOVJtBHKI6AAJDyxoEK0AEFIBSUETREKAQFhqIRE0JLQ0wwYV4E3Ioo2TAYzZMW5iaA0zxbPNOYlzJoA6lbXNqdLAbAfuYVDEGplUuaag8WUcbdADyEnGpnUw1BVGa1z3nBnx443Lds1i2wcc2nDqo+yNz0EZhKF8vmG3PKtgP8A7NV8WEXN5YJ97QaeKLAHKBf8JpgxqMqeyJt0dOnURP3mVcepHrH1nLrUQ2p1mqWET7s9SLpUujnZd54+yoPzjaIbdvlAw9BRsLRwOsabb2AQWAaRPa0oUXnNpYlmFS7bMQLDlNk6ELxaZT7/AHv0E5b1mJuTwDkv7nlO8+DDWzMTYSb/AKclspBKm2l5hlvwXERia5RURVHpLNysDqL94ODGelnJAZwLldR3t7ytsMCzOT8vw3nNrZqbMyucrbJpkX2E5Xyv6K1QP8Co08xz3K6zcalUkA3mR7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1746" name="Picture 2" descr="https://encrypted-tbn2.gstatic.com/images?q=tbn:ANd9GcQxBdnOBHRojlYXNiP6NSm1HCSzxsWh1QaDdnndwdRau7Kg-yz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348880"/>
            <a:ext cx="4714875" cy="2943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us.cdn1.123rf.com/168nwm/yuzach/yuzach1211/yuzach121100029/16234191-kar-taneleri-arka-plan-a-zerinde-a-izgi-film-karakteri-ile-noel-kardan-adam-davet-kartpost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Yu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mur</a:t>
            </a:r>
            <a:r>
              <a:rPr lang="tr-TR" sz="6000" dirty="0" smtClean="0">
                <a:latin typeface="Hand writing Mutlu" pitchFamily="2" charset="0"/>
              </a:rPr>
              <a:t>ta ne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renk</a:t>
            </a:r>
            <a:r>
              <a:rPr lang="tr-TR" sz="6000" dirty="0" smtClean="0">
                <a:latin typeface="Hand writing Mutlu" pitchFamily="2" charset="0"/>
              </a:rPr>
              <a:t> o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6000" dirty="0" smtClean="0">
                <a:latin typeface="Hand writing Mutlu" pitchFamily="2" charset="0"/>
              </a:rPr>
              <a:t>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sz="6000" dirty="0" smtClean="0">
                <a:latin typeface="Hand writing Mutlu" pitchFamily="2" charset="0"/>
              </a:rPr>
              <a:t>O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ku</a:t>
            </a:r>
            <a:r>
              <a:rPr lang="tr-TR" sz="6000" dirty="0" smtClean="0">
                <a:latin typeface="Hand writing Mutlu" pitchFamily="2" charset="0"/>
              </a:rPr>
              <a:t>lu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nun</a:t>
            </a:r>
            <a:r>
              <a:rPr lang="tr-TR" sz="6000" dirty="0" smtClean="0"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r>
              <a:rPr lang="tr-TR" sz="6000" dirty="0" smtClean="0">
                <a:latin typeface="Hand writing Mutlu" pitchFamily="2" charset="0"/>
              </a:rPr>
              <a:t> ne?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2" name="AutoShape 2" descr="data:image/jpeg;base64,/9j/4AAQSkZJRgABAQAAAQABAAD/2wCEAAkGBxQTEgwNEg0VFQ0VFRQUFQ8NFA8UDxQUFBQWFhQUFBQYHCggGBolHBQUITEhJSkrLi4uFx8zODMsNygtLisBCgoKDg0OGhAQGCwdHR8sLCwsLCwsLCwsLCwsLCwsLCwsLCwsLCwsLCwsLCwsLCwsLCwsLCwsLCwsLCwrLCwsLP/AABEIAK0BIwMBIgACEQEDEQH/xAAbAAADAAMBAQAAAAAAAAAAAAACAwQAAQUGB//EADsQAAIBAgQEBAMGBQMFAQAAAAECAAMRBBIhMSJBUWEFEzJxBoGRQlKhscHRFCNicvCCovEVM5LS4Qf/xAAaAQADAQEBAQAAAAAAAAAAAAAAAQIDBAUG/8QALBEAAgICAgEEAQMDBQAAAAAAAAECEQMhEjFBBBNRYSJxgaGRsfAFFTJCU//aAAwDAQACEQMRAD8A56wxAEIGeWbBxiwFjFiANRGCLEYIFGWmQpkANQgJoCEBEM2JubAmwIgNWmQrTUABmiIVpqFALIgERpEWwiAS0AiMYQDAQM1NzYEllIAidT4d8RFCpdvSwse3eR1MK6jMUIX71pPac84xyxcWWnTs+irjKVSm9mUrsZ4HGUgKjqNVvH+GVLHIfSYePw1jm6zH0volgtxk2vgcsnIq+G/CadYv5jkZbcK7nvD8U8GFI5le630HMQ/hZiKrW5ofnbW0r8WcMubZ9bjodplPLmjn4x3F/wAFVHjZJ4RgUZK7MLsAAB78xJ6OBZqnlAcd5Z4PUKVFUeltDKarGlWzrrb/AInVWRSbXxojWiRPC2zOrEDLqT26gc4uph7G1wf6lnSxdQs21ud131Fre0bXpqKaIvqB17zCOXMpLmu/gbUfBylpwxTnYfAgU1f7UkFOdcJqXRDVEwpQvLlQpwsk1SJI/LmSvy5kdAeEEMRYhrNCBixqxQjVgNDBDEBYYEBmxNgTLQgIAYBCAmAQ1iGZNgTYm4AatMtCAmWiAAiDaGZowAWRFNGtFNEwFNFmNMU0ABlOAcLUQtqt9ZNCU2mc9qho994g6mkxy3W2mk8CRq09dhfiCmaWVtCBa0VjsHSejmpgZjxZl3v0P1nkenl7HJST2zol+XRP8L+EeYfOPpX7M6/imEpujqvqnH8E8RbDMVZeA/nLP40VKjMuimejDk5/Rk6o53hNJfMXzPStzuRcjYAjvYzp4bD+azCxUXNs3MdZuv4YPUPedKhb1fa0IkuL9xtPrVCvRx8XgvLawjcUM2V+sp8UJLLeLSndF7GbQtR2D+gqOHLHTkolL0M2b2H1/wAEfgEsGv0E3kIzd5ik55Gr6ofSJ3clFUxeGpZnVTosbjHVAma+YkKoXmT+glRo2KsutvxhkxK3KLqv7gm/InxBFBRFUdTJ/LjmFzmPqmMJOGcsUYxntyYpK7aEZJuVrh7gG8ydvu4/kniz5YDGLFAxqTQzGrGrFLGrAoYsYItYYaABiEBADiGGEYDBNgTQMOIDJk1NiIYcyZBUg7MPrEBhgGGYDQAW0U4j/NQf1te2RTwr/ef0iazFizH1fgOwkXbAS0W0Y0d4bSVqqKzWXeOTUU2CVuiRVPJTNlSOE6T3dEJmVlUZQN7Wt3k3jeCWst8oDjZ1Fuex6zyl/qMXNRa7N3haVnjgJ7f4cwwNHWecPgdQbWMt8ONehwhCV6TtywbWjOLR0PFcBmXQcQnJwdBs9h6hOtRxVVmzNS4Z3MJglJzheKdGHE5JfJEpUAmEJRb+qRvQYC32gfwneVbcMHEUfSZ1P0678kcjk4/DFlVvtReAWwbNOycPdcshOHsWWZZfTSb0xqZNh8ShZkDca7pzseY6iVJqzNJ8fhQQzBQHtYPzA94OEY06eVjmNvV11mOPG4z4tfuVJ2rQbqGa5F9dO0oxdcLlsvbhNrDrIsO19TN1Tcxy9PGUHC/38iU2nZiDSUYmhcIBzP8AzFM4VHfTTQe/KU4i5ygeozH2oZOUYvcUkXycdvyDmQaZ9u8yUjBDnvNTP/bc/wD6fwP3Y/B8cBjUMSI5Z3GI1Y5YlY5YFDFmERlIDnGGmJQEpWayGUeUIxQsluikidCZTRJMtwuBzZdOGdH+BRBmkqXyPjZyBQblKcNhM27CReJ41vTT0t/l55zF451e+Zi19OXvpGthVHqfFcP5asxYWtPnL+PlajISQo/G+o/Weh/6k9Wm6M3pBsOenKeSwXhzVnri4VgpDZzYKL6Ent17zTHFSkxPR6XwP4lDt5TXIJ0Zp2f4wu7UqZKlCCzW5fdF+Z/KfK/BcQKdVCRs1i2oAPQ8p9CHitNH/lo9WrWIYIgGlgAWYnRR7xZcbjKkK01Z2QgAsILCTGrWtfyaf9vmG/tfLaVgiyXVsx9WXKQvTfUzNqgEsII0MPzAdwy/6cwvta6367nSFkkMD1uA8URqaL9q3oXcw6mIQIxHqAvlbcWNj+c8thWdGV19Q7Tu4TCVK3HUGVeq8542X0qhJyi+3v6/Q6lO1TQ6liLnmCPstOkjBvtEfPaQ18OUXMnGvRvV8jAo4oE9P6XFvxnrYnGcezmdxZWXrICxRX4gBlP2Tz7TtUXFsyzn4UW4h/47xgNuIaTr9PjePptr7M5vkbx5dqbML51IYZdDp0h0MWXyvtpqnMGSY+tUy/yyM0DC5gmZ/VNa4zc0++0HaovxXiGWm9VVL5QeFdzbkJNQxjPUpLktSamXLNuDcWU99TBwiqoe19bn5mHROU3jlJtqnoS6Ka6znY1sqO3Ifl1lNTFKQ1mBsbH3HKAbHf0kWk5k2ri9hHT2KwhDIpGqnnAqv6odfMqoqj1HU8go3+fKBSpXOvpkf8lQ+tmYWjcHPqDrblptpOvQ0BdvlJcKmhc+n9oBxWdnUA5VIF9gTa5t7ScUYY6+WN3LYVSoxJN95kG8ya2I+TJHLFrGLMAGrGrFLGrGVQ+nK1pHpIkEuTFhUby6oqOPsLqAeka+Q7Y2lgXaUJ4Xb1OB9J4L4h8exSVFZapFBraLplbmvcTq+H481aYIa999efOZ5pqGPnHZrjx3Liz22Gamgurg6a5Z53xXxeoKltqfLLYk+85/mFClXPaxynuDOlWwylM/68z/AMzifqE6kzXhx0jjMlWoGLVggOo+8fnttOXUpJQfO7530IzDMe5uToN51/FbBDbkp4ba/LnPH+I4dtMzXsoPZSdwTNsMnkfdIzkqR6ql5dYLXzgtqGReFLchb/Lzj4zBlKufKEut1S3q1G5tYjfScrwd2zgDRb6he2/znp8Vjw1GjSqaKRYPzVwdNZpJyx5ElsnTR4vH+Hlai+WL4eowPPhIOqnpY3+U9r8PvZ3T/NJ50jjvoCD04bjnH/DmOtibNoCSO3Y3nRlk5pP4M1SPdTdptRGBZg2MVkhomuvpjRTlWCwJqNlFh/U0xlJJWykrPQYR6XlqFta3aL/jQA6KR2i8PhPJVrgNrrp8uckq4Eu/AoHXcAW3N9p42GMZZZ7dfPg3k2kjoYbEvl1URi082pQSFFrAZBYr95TDoYet9/8AGerh/FKra8GMqZ2cNTAG02W11WBg8wHFq03WBM9aL0YgVgAGy6tYkL36Sda5ZUBTJVI1RtbEHa8b5ZzKY22v9Qg+7A5fiuKNJVsOM6fOYuJJRCdGIF8uusoxSK7hD/uH5GQUxpfIU1Is/Y72mc3tRBdWMq0ypbItgdffqZVTr3CqTJcVX4aWl2zBfbQ6+0U2ZWvlHLnJg6VLwOXydPz9R20hVKotpOWax4feUgkLmYXtsOpmqqhDqmKyqqxmGa4uZEiH11OZ0zaXM3VxBG9rcgpB/KZ2uff7BTosNQd5kkFQzJpYqPnCxixaxqzEoYsfRS59QHdoqlTLFVC3YzifFFPELUpoi/ygd06jU3McaboZd8b4GqlJKqEmjs5p3zKTsxA3XSed8F8QamGQsRax99eZ5jtPbfDvib1KbJUQsfSdBsL3HS04PibUkfJTQNVVtMtv+2RquvMcjOnUY0xbb0XlqeIpsh5ji00BI0YdLTzvh1Y0HyLY66jNcA3mYDxLi0vk1udvZbc43xJCzZsqjNbPvry5TgbUW4VpnRyupeUdytWzICdBow06donFeOKiIL2Ol1U/UgneStigq8XEAMvD+HvOBjqVR2zLRbS/I2HKc+LBGTqXRU5eUerfO9B8TZeE6C51Hv8A5rOU1SnVpJVDE5iFZTurDcMOk7Xwyhq0Hwz34gRy0NtAOZnmsNhGWtVw5NmOYMLEXIOn7x4krlHyn/BnJ9F3heBVD5vawH5fnK2wxbMoW4tce+4/aUYTBEKqnlOhRpAbRqE5y5MTaR57w3w8YjO1QlWGgyWFraWttOjT+GkUcLkN1sP8+kLwoMlfFUsv8okOrcgxHEpM7qCdDWqICpJYKN7ACUIkFFlCLMmUaCx9F2X0m15tVm0TVmb08phnmoQcmr+ioq2Z5h9X+fSNw+IN+Ik/26RborNwZsv9O0qwqZR6P/KcUn7mNe2qvsvp7LMJScstj/L1vmuTc/5ylzKKf2lze0iNR7cC+7bWm6NNm4jr/bPR9NGMI0tsym29lK40ZmS4LDcLy9+kK5PKJpIc7sEyrfQWGp+9p+soN504XOUblr6Ikkno2iyWrTqWYLUs1wc1r6cxCw1F1zZ6rPqbbAAew3lDMQNpvG5RpqiXp6Jslzv+GsXilB6Zv6uYh1KTjUGC1IlWZ7Zhc+0mdxQ0R066ktSO5Fxp0OmslfEX1K21CqvMnp/zMNbIqI2tU6kW66xyPlZWy8RI7zLdaKNNRXOmcksNci+ke5/QToLiCBotr3C/ue0U6KKljYsdQi6kjqeglNa5XQWJ+9oBHbfTJ6I8XUuUt6hfMffkJBUNjGHV2UOuUWtlN79b/OMAA31/u2H7yoRjFWvISbsKmz2GkyD/ABC/1nuo0+UyFMLPn6xiwIV4xFuHxApUsRiT9lSB1udPlOf8I+L+c9VKltee9tdgPpA8SqEYfFWUHhvxX0tznnPhPxQU6vAlnJ2YEqbiwFxrvaRwpSkWn0j3nxZi7UxSw65GCm7cIzZtSB105TwWHqqr3DFn9udtQ3QTu+KJiKjZKiBdbjXTQ3JI3vsIpvDdnCjbViQLtzsPaYrM+NTZXHeiGpTBbMAADuq7A35dYeKCjivbQAXPbpOsmHBCe2u19R3nmfFUfzGK+nUZeQN9x3kw/J70Wem+HMI9VM9NAzioF4tbKFv7DWerreC1TSF3XPa5FtB2uNzfnJ//AMvS2GrEizmpr3AAtb8Z6fF+k/hPB9b6uUc7hHwzqxYk42zwPgh8ipVR0s5Ny2n1HWJ+KsatOvhytFC9RSzVjfPYGwsNr9Y74nrlPNqoBnU3A+8oHEp9/wA5xvG6YxeFwuLpk/yn4vvBGNjf2YWnselgp1ll50/6HNk/F8Ud9WuIxJHgGvTpX9WUfhp+ksSd3gxHIJRTETTEqpLM5Ah1NZTTSLpCVU1mTZYSJN1LANm9Maiw3pAixmc4uUWkNOmc+jV1ZrH2vp02lFPF3P8A66yJ8C5ZraJKMDgzfKza8gov9TOHDKWKoNeeymr2V1a7sFA0T9e/WOwlQqP6fqflKkwar6nA/t3my6rwrqvsLiejDDxk31fnyZuaaQGCapkvUbUnRVFrDlfXUyxaTWzHRZJna91Yf6oGJx9RcudDbdnW2RROnlHHHdsim3oqD2No8OOd5zMPSDumIDuuhGTYN3I/WdRQttzNceTkrQmgXck6afKT1dM99biPZwM0mqVLZUA4mBJf7o5RzyJUm+xJN9EFVC2ZmUZhoMvSFgcMVLEa3A9RvqNoLqUdbMTcG+blNEuTwsRf7XtJpMoZVrv5rBSBYAELb1WubnczTFWzK4v3vN4mirFS1upO1zJzTzdl3J/CZ8GlsE9jsNhKZHA479fqJjU0PCFzN1Y7fKS4pcq0kThBPs7W5t07CVNWIXjszHfloeQIkKPN96+h3XgLzUHDppMiP4SmeLOwvyuNJk6OK+SDwE0TCgGIDe4ZT6SLGSeGeCrhnd1qB1N7aKCOtrag7Sm82DJlbVWNOhtMXd2b/SL9Brv13hki2XdRe3zNxEXm7zJYIopzYxZDXwoL3y76/vLRNlb7yskLjSHCVOz0Hwgvl51HoYfiNjOr4rXyqSTbecPwnHJTHFfMInx7HGsMqX/1aAfPnPm5+kyz9RuL/U71lioaZ5P4ix58us4ANts2o1NtRznM+DvF/KOIVv8AtNTZsq/fta3zuD7zteI+DNVptTJAuQeHtqB7XkXw9gTh6nlVFVjUUI2a4sNwV6m/0n0WHjDC4Nb+Dhk7lZ6TDLZEHRV+thKUEFVj6aS3pEjKayukIqkspprMZMpDqQlVMRFMSqmJIxyCNAgII1RACKpidcuUiNougtdG9zciJx9MZs2Y5vurDw9UnKuQieauXvu5foa/9eh1emWHC1prD4O2pJP5Qnp3GU3H9p17G8OlTbIyK77HXTP8r6Xnoxh+fJ71/mjHxRVSpgRttcukjwWEyLq7M7anOQXGg0JGkqCzsxybjbVGckkx725Ta7RBcekamEtTrNLECy3OtssGnUXtroM3O0U5bOzX4SAFXodbmIr2UM9rsoNvc76TKXKuVdFJK6FYk1CjP5QRwTpfNw9ZBhsRUJyqB72nToVwvlI72epoua9i1th0+cZUpZD6ff3kw5Ndgxa0G9RG/wCfWZiBZcqkBz+HfsYmrirsieaVUm3CL69PrHUcCM2XOcg1Zm3Y9B2mknekrEvsiw+HynO/Ew+12/eMr0WYgKQFJBD2zbbqByJmYuggbIt9dbsdLdZZha6pw3v16e8HCotILIGczJ1MtI68Ov3rX+c1D3Y/AqZ8xMEzZmjAoCZMmREhCEIIhqIx0bAjFExUjVpybGYqwwsNacatOKxigkk/hT/EMXtZVXy/mLsT9bTqClGZL78hb5dJEk2AgJHU0hinGIsbAOmseggIsegmLLG01lKCKprHqIkAxY5YkRgjAx6KncTdKgBt/u1gVamUX3g08ZpmbRf6dfynNkyY4zVrfyUk2tFLADeIxHiCIFzMFvtnO9uk1iWzJZLa6EsbEXiMHhEprbNfpmsbe3SarK26j/UTjXZZQuRnve+o3G8lxOJqioiDLkIuSwbT5jSVqzHpl7zGpA+r85sk5RpNkXTAONUaH/bKsPVDDRZDW8PJek6VCqj1JYMjDn3B7zoU1tt+U0hyT2S6DNucnxKqA2bRdyene8dueUkBd2rrUVfKJyqu91tY5veaSn4QkjLKyoxGZQcysuvKwIt2jcQMwXi7j/7EUKS0lWkqHKNhvbnKkYEbW5Qiv2YM4uHwrB2epYqhLg33P2V+sZisWxK0xctbXy9/nN18M6MzvVvQJuVy6i3eOwdS6+agyZgdGGva5/SYrI06ZXE5+Or2VbEZiR6tgB+cZSYO6g+gro67BhyYd4NXCBy1InjtmzWuADt2M22AdGXLVBUKTlW9j7iXycumLrsa1Fe/0m4VMIQD5lr8tdJqacvok8AYJhEwYAatNzJsCIs2BHIsFElFNIMRiJKESbp05QlOSMFUjlSMSnHLTiAStOMFOULThinCgJMk2FlRpwckKABFlFNYKpHoJk0Wg0EYBBUQxFQBCbBg3gkwoA2MnrYfPfjKpzVdPxhloJeZTgpLaKToFkp010trszXMxFJTSqM3VVzWHOw6xZoFi12JU/Z5CWYfCIg09U5IxlGVy6+EU2mtGJUyjKAx7tBq1zwrszbFgCF+u57QsRVKWsha/cAD3JkhrJXyo+HzZdc3IHbfS07HNKPGJCXlnRwJezZsx10z7/MDQR4ckspYG24ttEKwQKq3Lcguv1jadOoRmcKO1tZpiUuKSIk1eyStVfzVRKS+Vpd82t+YCyzP0WKq1sv2ZtWZhmCnsrG1zy1myhxbZLd6Meq33YVMXLN9n8oGDzkfzUCtfZWDAjtb9ZQXHpM1htWS9AYn05bXU7ta/wCE5WHqvZlyMRmIuwy6bHTpOviMTZcq2HKQ18Wq5lqPuPsqfqDM5rZS6E4hgy5Q+Wqulr2I/wAEmXFAPkL2dRrmvY/vKKOEUjzQQ2oAPbne+xnJNVzUbguq3FrcuWshyUdgDXuWYja/WZOl/CpzqhTvlvtfW0yKwo8NNCYZk3EjdoxVmljUgMOmkrpJFUhLKSyBh00lNNJqmsppiAG0SOVJtBHKI6AAJDyxoEK0AEFIBSUETREKAQFhqIRE0JLQ0wwYV4E3Ioo2TAYzZMW5iaA0zxbPNOYlzJoA6lbXNqdLAbAfuYVDEGplUuaag8WUcbdADyEnGpnUw1BVGa1z3nBnx443Lds1i2wcc2nDqo+yNz0EZhKF8vmG3PKtgP8A7NV8WEXN5YJ97QaeKLAHKBf8JpgxqMqeyJt0dOnURP3mVcepHrH1nLrUQ2p1mqWET7s9SLpUujnZd54+yoPzjaIbdvlAw9BRsLRwOsabb2AQWAaRPa0oUXnNpYlmFS7bMQLDlNk6ELxaZT7/AHv0E5b1mJuTwDkv7nlO8+DDWzMTYSb/AKclspBKm2l5hlvwXERia5RURVHpLNysDqL94ODGelnJAZwLldR3t7ytsMCzOT8vw3nNrZqbMyucrbJpkX2E5Xyv6K1QP8Co08xz3K6zcalUkA3mR7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0" name="Picture 2" descr="http://www.haberimport.com/d/other/egitim-gonullusu-isadami-okul-yaptirmada-burokratik-engeller-kaldirilmali-CHA-846995-2-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348880"/>
            <a:ext cx="4714875" cy="31623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sz="6000" dirty="0" smtClean="0">
                <a:latin typeface="Hand writing Mutlu" pitchFamily="2" charset="0"/>
              </a:rPr>
              <a:t>Bu i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6000" dirty="0" smtClean="0"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dam</a:t>
            </a:r>
            <a:r>
              <a:rPr lang="tr-TR" sz="6000" dirty="0" smtClean="0">
                <a:latin typeface="Hand writing Mutlu" pitchFamily="2" charset="0"/>
              </a:rPr>
              <a:t> kim?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2" name="AutoShape 2" descr="data:image/jpeg;base64,/9j/4AAQSkZJRgABAQAAAQABAAD/2wCEAAkGBxQTEgwNEg0VFQ0VFRQUFQ8NFA8UDxQUFBQWFhQUFBQYHCggGBolHBQUITEhJSkrLi4uFx8zODMsNygtLisBCgoKDg0OGhAQGCwdHR8sLCwsLCwsLCwsLCwsLCwsLCwsLCwsLCwsLCwsLCwsLCwsLCwsLCwsLCwsLCwrLCwsLP/AABEIAK0BIwMBIgACEQEDEQH/xAAbAAADAAMBAQAAAAAAAAAAAAACAwQAAQUGB//EADsQAAIBAgQEBAMGBQMFAQAAAAECAAMRBBIhMSJBUWEFEzJxBoGRQlKhscHRFCNicvCCovEVM5LS4Qf/xAAaAQADAQEBAQAAAAAAAAAAAAAAAQIDBAUG/8QALBEAAgICAgEEAQMDBQAAAAAAAAECEQMhEjFBBBNRYSJxgaGRsfAFFTJCU//aAAwDAQACEQMRAD8A56wxAEIGeWbBxiwFjFiANRGCLEYIFGWmQpkANQgJoCEBEM2JubAmwIgNWmQrTUABmiIVpqFALIgERpEWwiAS0AiMYQDAQM1NzYEllIAidT4d8RFCpdvSwse3eR1MK6jMUIX71pPac84xyxcWWnTs+irjKVSm9mUrsZ4HGUgKjqNVvH+GVLHIfSYePw1jm6zH0volgtxk2vgcsnIq+G/CadYv5jkZbcK7nvD8U8GFI5le630HMQ/hZiKrW5ofnbW0r8WcMubZ9bjodplPLmjn4x3F/wAFVHjZJ4RgUZK7MLsAAB78xJ6OBZqnlAcd5Z4PUKVFUeltDKarGlWzrrb/AInVWRSbXxojWiRPC2zOrEDLqT26gc4uph7G1wf6lnSxdQs21ud131Fre0bXpqKaIvqB17zCOXMpLmu/gbUfBylpwxTnYfAgU1f7UkFOdcJqXRDVEwpQvLlQpwsk1SJI/LmSvy5kdAeEEMRYhrNCBixqxQjVgNDBDEBYYEBmxNgTLQgIAYBCAmAQ1iGZNgTYm4AatMtCAmWiAAiDaGZowAWRFNGtFNEwFNFmNMU0ABlOAcLUQtqt9ZNCU2mc9qho994g6mkxy3W2mk8CRq09dhfiCmaWVtCBa0VjsHSejmpgZjxZl3v0P1nkenl7HJST2zol+XRP8L+EeYfOPpX7M6/imEpujqvqnH8E8RbDMVZeA/nLP40VKjMuimejDk5/Rk6o53hNJfMXzPStzuRcjYAjvYzp4bD+azCxUXNs3MdZuv4YPUPedKhb1fa0IkuL9xtPrVCvRx8XgvLawjcUM2V+sp8UJLLeLSndF7GbQtR2D+gqOHLHTkolL0M2b2H1/wAEfgEsGv0E3kIzd5ik55Gr6ofSJ3clFUxeGpZnVTosbjHVAma+YkKoXmT+glRo2KsutvxhkxK3KLqv7gm/InxBFBRFUdTJ/LjmFzmPqmMJOGcsUYxntyYpK7aEZJuVrh7gG8ydvu4/kniz5YDGLFAxqTQzGrGrFLGrAoYsYItYYaABiEBADiGGEYDBNgTQMOIDJk1NiIYcyZBUg7MPrEBhgGGYDQAW0U4j/NQf1te2RTwr/ef0iazFizH1fgOwkXbAS0W0Y0d4bSVqqKzWXeOTUU2CVuiRVPJTNlSOE6T3dEJmVlUZQN7Wt3k3jeCWst8oDjZ1Fuex6zyl/qMXNRa7N3haVnjgJ7f4cwwNHWecPgdQbWMt8ONehwhCV6TtywbWjOLR0PFcBmXQcQnJwdBs9h6hOtRxVVmzNS4Z3MJglJzheKdGHE5JfJEpUAmEJRb+qRvQYC32gfwneVbcMHEUfSZ1P0678kcjk4/DFlVvtReAWwbNOycPdcshOHsWWZZfTSb0xqZNh8ShZkDca7pzseY6iVJqzNJ8fhQQzBQHtYPzA94OEY06eVjmNvV11mOPG4z4tfuVJ2rQbqGa5F9dO0oxdcLlsvbhNrDrIsO19TN1Tcxy9PGUHC/38iU2nZiDSUYmhcIBzP8AzFM4VHfTTQe/KU4i5ygeozH2oZOUYvcUkXycdvyDmQaZ9u8yUjBDnvNTP/bc/wD6fwP3Y/B8cBjUMSI5Z3GI1Y5YlY5YFDFmERlIDnGGmJQEpWayGUeUIxQsluikidCZTRJMtwuBzZdOGdH+BRBmkqXyPjZyBQblKcNhM27CReJ41vTT0t/l55zF451e+Zi19OXvpGthVHqfFcP5asxYWtPnL+PlajISQo/G+o/Weh/6k9Wm6M3pBsOenKeSwXhzVnri4VgpDZzYKL6Ent17zTHFSkxPR6XwP4lDt5TXIJ0Zp2f4wu7UqZKlCCzW5fdF+Z/KfK/BcQKdVCRs1i2oAPQ8p9CHitNH/lo9WrWIYIgGlgAWYnRR7xZcbjKkK01Z2QgAsILCTGrWtfyaf9vmG/tfLaVgiyXVsx9WXKQvTfUzNqgEsII0MPzAdwy/6cwvta6367nSFkkMD1uA8URqaL9q3oXcw6mIQIxHqAvlbcWNj+c8thWdGV19Q7Tu4TCVK3HUGVeq8542X0qhJyi+3v6/Q6lO1TQ6liLnmCPstOkjBvtEfPaQ18OUXMnGvRvV8jAo4oE9P6XFvxnrYnGcezmdxZWXrICxRX4gBlP2Tz7TtUXFsyzn4UW4h/47xgNuIaTr9PjePptr7M5vkbx5dqbML51IYZdDp0h0MWXyvtpqnMGSY+tUy/yyM0DC5gmZ/VNa4zc0++0HaovxXiGWm9VVL5QeFdzbkJNQxjPUpLktSamXLNuDcWU99TBwiqoe19bn5mHROU3jlJtqnoS6Ka6znY1sqO3Ifl1lNTFKQ1mBsbH3HKAbHf0kWk5k2ri9hHT2KwhDIpGqnnAqv6odfMqoqj1HU8go3+fKBSpXOvpkf8lQ+tmYWjcHPqDrblptpOvQ0BdvlJcKmhc+n9oBxWdnUA5VIF9gTa5t7ScUYY6+WN3LYVSoxJN95kG8ya2I+TJHLFrGLMAGrGrFLGrGVQ+nK1pHpIkEuTFhUby6oqOPsLqAeka+Q7Y2lgXaUJ4Xb1OB9J4L4h8exSVFZapFBraLplbmvcTq+H481aYIa999efOZ5pqGPnHZrjx3Liz22Gamgurg6a5Z53xXxeoKltqfLLYk+85/mFClXPaxynuDOlWwylM/68z/AMzifqE6kzXhx0jjMlWoGLVggOo+8fnttOXUpJQfO7530IzDMe5uToN51/FbBDbkp4ba/LnPH+I4dtMzXsoPZSdwTNsMnkfdIzkqR6ql5dYLXzgtqGReFLchb/Lzj4zBlKufKEut1S3q1G5tYjfScrwd2zgDRb6he2/znp8Vjw1GjSqaKRYPzVwdNZpJyx5ElsnTR4vH+Hlai+WL4eowPPhIOqnpY3+U9r8PvZ3T/NJ50jjvoCD04bjnH/DmOtibNoCSO3Y3nRlk5pP4M1SPdTdptRGBZg2MVkhomuvpjRTlWCwJqNlFh/U0xlJJWykrPQYR6XlqFta3aL/jQA6KR2i8PhPJVrgNrrp8uckq4Eu/AoHXcAW3N9p42GMZZZ7dfPg3k2kjoYbEvl1URi082pQSFFrAZBYr95TDoYet9/8AGerh/FKra8GMqZ2cNTAG02W11WBg8wHFq03WBM9aL0YgVgAGy6tYkL36Sda5ZUBTJVI1RtbEHa8b5ZzKY22v9Qg+7A5fiuKNJVsOM6fOYuJJRCdGIF8uusoxSK7hD/uH5GQUxpfIU1Is/Y72mc3tRBdWMq0ypbItgdffqZVTr3CqTJcVX4aWl2zBfbQ6+0U2ZWvlHLnJg6VLwOXydPz9R20hVKotpOWax4feUgkLmYXtsOpmqqhDqmKyqqxmGa4uZEiH11OZ0zaXM3VxBG9rcgpB/KZ2uff7BTosNQd5kkFQzJpYqPnCxixaxqzEoYsfRS59QHdoqlTLFVC3YzifFFPELUpoi/ygd06jU3McaboZd8b4GqlJKqEmjs5p3zKTsxA3XSed8F8QamGQsRax99eZ5jtPbfDvib1KbJUQsfSdBsL3HS04PibUkfJTQNVVtMtv+2RquvMcjOnUY0xbb0XlqeIpsh5ji00BI0YdLTzvh1Y0HyLY66jNcA3mYDxLi0vk1udvZbc43xJCzZsqjNbPvry5TgbUW4VpnRyupeUdytWzICdBow06donFeOKiIL2Ol1U/UgneStigq8XEAMvD+HvOBjqVR2zLRbS/I2HKc+LBGTqXRU5eUerfO9B8TZeE6C51Hv8A5rOU1SnVpJVDE5iFZTurDcMOk7Xwyhq0Hwz34gRy0NtAOZnmsNhGWtVw5NmOYMLEXIOn7x4krlHyn/BnJ9F3heBVD5vawH5fnK2wxbMoW4tce+4/aUYTBEKqnlOhRpAbRqE5y5MTaR57w3w8YjO1QlWGgyWFraWttOjT+GkUcLkN1sP8+kLwoMlfFUsv8okOrcgxHEpM7qCdDWqICpJYKN7ACUIkFFlCLMmUaCx9F2X0m15tVm0TVmb08phnmoQcmr+ioq2Z5h9X+fSNw+IN+Ik/26RborNwZsv9O0qwqZR6P/KcUn7mNe2qvsvp7LMJScstj/L1vmuTc/5ylzKKf2lze0iNR7cC+7bWm6NNm4jr/bPR9NGMI0tsym29lK40ZmS4LDcLy9+kK5PKJpIc7sEyrfQWGp+9p+soN504XOUblr6Ikkno2iyWrTqWYLUs1wc1r6cxCw1F1zZ6rPqbbAAew3lDMQNpvG5RpqiXp6Jslzv+GsXilB6Zv6uYh1KTjUGC1IlWZ7Zhc+0mdxQ0R066ktSO5Fxp0OmslfEX1K21CqvMnp/zMNbIqI2tU6kW66xyPlZWy8RI7zLdaKNNRXOmcksNci+ke5/QToLiCBotr3C/ue0U6KKljYsdQi6kjqeglNa5XQWJ+9oBHbfTJ6I8XUuUt6hfMffkJBUNjGHV2UOuUWtlN79b/OMAA31/u2H7yoRjFWvISbsKmz2GkyD/ABC/1nuo0+UyFMLPn6xiwIV4xFuHxApUsRiT9lSB1udPlOf8I+L+c9VKltee9tdgPpA8SqEYfFWUHhvxX0tznnPhPxQU6vAlnJ2YEqbiwFxrvaRwpSkWn0j3nxZi7UxSw65GCm7cIzZtSB105TwWHqqr3DFn9udtQ3QTu+KJiKjZKiBdbjXTQ3JI3vsIpvDdnCjbViQLtzsPaYrM+NTZXHeiGpTBbMAADuq7A35dYeKCjivbQAXPbpOsmHBCe2u19R3nmfFUfzGK+nUZeQN9x3kw/J70Wem+HMI9VM9NAzioF4tbKFv7DWerreC1TSF3XPa5FtB2uNzfnJ//AMvS2GrEizmpr3AAtb8Z6fF+k/hPB9b6uUc7hHwzqxYk42zwPgh8ipVR0s5Ny2n1HWJ+KsatOvhytFC9RSzVjfPYGwsNr9Y74nrlPNqoBnU3A+8oHEp9/wA5xvG6YxeFwuLpk/yn4vvBGNjf2YWnselgp1ll50/6HNk/F8Ud9WuIxJHgGvTpX9WUfhp+ksSd3gxHIJRTETTEqpLM5Ah1NZTTSLpCVU1mTZYSJN1LANm9Maiw3pAixmc4uUWkNOmc+jV1ZrH2vp02lFPF3P8A66yJ8C5ZraJKMDgzfKza8gov9TOHDKWKoNeeymr2V1a7sFA0T9e/WOwlQqP6fqflKkwar6nA/t3my6rwrqvsLiejDDxk31fnyZuaaQGCapkvUbUnRVFrDlfXUyxaTWzHRZJna91Yf6oGJx9RcudDbdnW2RROnlHHHdsim3oqD2No8OOd5zMPSDumIDuuhGTYN3I/WdRQttzNceTkrQmgXck6afKT1dM99biPZwM0mqVLZUA4mBJf7o5RzyJUm+xJN9EFVC2ZmUZhoMvSFgcMVLEa3A9RvqNoLqUdbMTcG+blNEuTwsRf7XtJpMoZVrv5rBSBYAELb1WubnczTFWzK4v3vN4mirFS1upO1zJzTzdl3J/CZ8GlsE9jsNhKZHA479fqJjU0PCFzN1Y7fKS4pcq0kThBPs7W5t07CVNWIXjszHfloeQIkKPN96+h3XgLzUHDppMiP4SmeLOwvyuNJk6OK+SDwE0TCgGIDe4ZT6SLGSeGeCrhnd1qB1N7aKCOtrag7Sm82DJlbVWNOhtMXd2b/SL9Brv13hki2XdRe3zNxEXm7zJYIopzYxZDXwoL3y76/vLRNlb7yskLjSHCVOz0Hwgvl51HoYfiNjOr4rXyqSTbecPwnHJTHFfMInx7HGsMqX/1aAfPnPm5+kyz9RuL/U71lioaZ5P4ix58us4ANts2o1NtRznM+DvF/KOIVv8AtNTZsq/fta3zuD7zteI+DNVptTJAuQeHtqB7XkXw9gTh6nlVFVjUUI2a4sNwV6m/0n0WHjDC4Nb+Dhk7lZ6TDLZEHRV+thKUEFVj6aS3pEjKayukIqkspprMZMpDqQlVMRFMSqmJIxyCNAgII1RACKpidcuUiNougtdG9zciJx9MZs2Y5vurDw9UnKuQieauXvu5foa/9eh1emWHC1prD4O2pJP5Qnp3GU3H9p17G8OlTbIyK77HXTP8r6Xnoxh+fJ71/mjHxRVSpgRttcukjwWEyLq7M7anOQXGg0JGkqCzsxybjbVGckkx725Ta7RBcekamEtTrNLECy3OtssGnUXtroM3O0U5bOzX4SAFXodbmIr2UM9rsoNvc76TKXKuVdFJK6FYk1CjP5QRwTpfNw9ZBhsRUJyqB72nToVwvlI72epoua9i1th0+cZUpZD6ff3kw5Ndgxa0G9RG/wCfWZiBZcqkBz+HfsYmrirsieaVUm3CL69PrHUcCM2XOcg1Zm3Y9B2mknekrEvsiw+HynO/Ew+12/eMr0WYgKQFJBD2zbbqByJmYuggbIt9dbsdLdZZha6pw3v16e8HCotILIGczJ1MtI68Ov3rX+c1D3Y/AqZ8xMEzZmjAoCZMmREhCEIIhqIx0bAjFExUjVpybGYqwwsNacatOKxigkk/hT/EMXtZVXy/mLsT9bTqClGZL78hb5dJEk2AgJHU0hinGIsbAOmseggIsegmLLG01lKCKprHqIkAxY5YkRgjAx6KncTdKgBt/u1gVamUX3g08ZpmbRf6dfynNkyY4zVrfyUk2tFLADeIxHiCIFzMFvtnO9uk1iWzJZLa6EsbEXiMHhEprbNfpmsbe3SarK26j/UTjXZZQuRnve+o3G8lxOJqioiDLkIuSwbT5jSVqzHpl7zGpA+r85sk5RpNkXTAONUaH/bKsPVDDRZDW8PJek6VCqj1JYMjDn3B7zoU1tt+U0hyT2S6DNucnxKqA2bRdyene8dueUkBd2rrUVfKJyqu91tY5veaSn4QkjLKyoxGZQcysuvKwIt2jcQMwXi7j/7EUKS0lWkqHKNhvbnKkYEbW5Qiv2YM4uHwrB2epYqhLg33P2V+sZisWxK0xctbXy9/nN18M6MzvVvQJuVy6i3eOwdS6+agyZgdGGva5/SYrI06ZXE5+Or2VbEZiR6tgB+cZSYO6g+gro67BhyYd4NXCBy1InjtmzWuADt2M22AdGXLVBUKTlW9j7iXycumLrsa1Fe/0m4VMIQD5lr8tdJqacvok8AYJhEwYAatNzJsCIs2BHIsFElFNIMRiJKESbp05QlOSMFUjlSMSnHLTiAStOMFOULThinCgJMk2FlRpwckKABFlFNYKpHoJk0Wg0EYBBUQxFQBCbBg3gkwoA2MnrYfPfjKpzVdPxhloJeZTgpLaKToFkp010trszXMxFJTSqM3VVzWHOw6xZoFi12JU/Z5CWYfCIg09U5IxlGVy6+EU2mtGJUyjKAx7tBq1zwrszbFgCF+u57QsRVKWsha/cAD3JkhrJXyo+HzZdc3IHbfS07HNKPGJCXlnRwJezZsx10z7/MDQR4ckspYG24ttEKwQKq3Lcguv1jadOoRmcKO1tZpiUuKSIk1eyStVfzVRKS+Vpd82t+YCyzP0WKq1sv2ZtWZhmCnsrG1zy1myhxbZLd6Meq33YVMXLN9n8oGDzkfzUCtfZWDAjtb9ZQXHpM1htWS9AYn05bXU7ta/wCE5WHqvZlyMRmIuwy6bHTpOviMTZcq2HKQ18Wq5lqPuPsqfqDM5rZS6E4hgy5Q+Wqulr2I/wAEmXFAPkL2dRrmvY/vKKOEUjzQQ2oAPbne+xnJNVzUbguq3FrcuWshyUdgDXuWYja/WZOl/CpzqhTvlvtfW0yKwo8NNCYZk3EjdoxVmljUgMOmkrpJFUhLKSyBh00lNNJqmsppiAG0SOVJtBHKI6AAJDyxoEK0AEFIBSUETREKAQFhqIRE0JLQ0wwYV4E3Ioo2TAYzZMW5iaA0zxbPNOYlzJoA6lbXNqdLAbAfuYVDEGplUuaag8WUcbdADyEnGpnUw1BVGa1z3nBnx443Lds1i2wcc2nDqo+yNz0EZhKF8vmG3PKtgP8A7NV8WEXN5YJ97QaeKLAHKBf8JpgxqMqeyJt0dOnURP3mVcepHrH1nLrUQ2p1mqWET7s9SLpUujnZd54+yoPzjaIbdvlAw9BRsLRwOsabb2AQWAaRPa0oUXnNpYlmFS7bMQLDlNk6ELxaZT7/AHv0E5b1mJuTwDkv7nlO8+DDWzMTYSb/AKclspBKm2l5hlvwXERia5RURVHpLNysDqL94ODGelnJAZwLldR3t7ytsMCzOT8vw3nNrZqbMyucrbJpkX2E5Xyv6K1QP8Co08xz3K6zcalUkA3mR7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4" name="Picture 2" descr="http://gcube.milliyet.com.tr/Detail/2008/10/29/ataturkun-bilinmeyen-fotograflari-ataturk-bilinmeyen-fotograflar-1029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132856"/>
            <a:ext cx="2828925" cy="3771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sz="7300" dirty="0" smtClean="0">
                <a:latin typeface="Hand writing Mutlu" pitchFamily="2" charset="0"/>
              </a:rPr>
              <a:t>A</a:t>
            </a:r>
            <a:r>
              <a:rPr lang="tr-TR" sz="73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7300" dirty="0" smtClean="0">
                <a:latin typeface="Hand writing Mutlu" pitchFamily="2" charset="0"/>
              </a:rPr>
              <a:t>türk’</a:t>
            </a:r>
            <a:r>
              <a:rPr lang="tr-TR" sz="7300" dirty="0" smtClean="0">
                <a:solidFill>
                  <a:srgbClr val="FF0000"/>
                </a:solidFill>
                <a:latin typeface="Hand writing Mutlu" pitchFamily="2" charset="0"/>
              </a:rPr>
              <a:t>ün</a:t>
            </a:r>
            <a:r>
              <a:rPr lang="tr-TR" sz="7300" dirty="0" smtClean="0">
                <a:latin typeface="Hand writing Mutlu" pitchFamily="2" charset="0"/>
              </a:rPr>
              <a:t> an</a:t>
            </a:r>
            <a:r>
              <a:rPr lang="tr-TR" sz="73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7300" dirty="0" smtClean="0">
                <a:latin typeface="Hand writing Mutlu" pitchFamily="2" charset="0"/>
              </a:rPr>
              <a:t>si</a:t>
            </a:r>
            <a:r>
              <a:rPr lang="tr-TR" sz="7300" dirty="0" smtClean="0">
                <a:solidFill>
                  <a:srgbClr val="FF0000"/>
                </a:solidFill>
                <a:latin typeface="Hand writing Mutlu" pitchFamily="2" charset="0"/>
              </a:rPr>
              <a:t>nin</a:t>
            </a:r>
            <a:r>
              <a:rPr lang="tr-TR" sz="7300" dirty="0" smtClean="0">
                <a:latin typeface="Hand writing Mutlu" pitchFamily="2" charset="0"/>
              </a:rPr>
              <a:t> a</a:t>
            </a:r>
            <a:r>
              <a:rPr lang="tr-TR" sz="73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r>
              <a:rPr lang="tr-TR" sz="7300" dirty="0" smtClean="0">
                <a:latin typeface="Hand writing Mutlu" pitchFamily="2" charset="0"/>
              </a:rPr>
              <a:t> ne?</a:t>
            </a:r>
            <a:endParaRPr lang="tr-TR" sz="7300" dirty="0">
              <a:latin typeface="Hand writing Mutlu" pitchFamily="2" charset="0"/>
            </a:endParaRPr>
          </a:p>
        </p:txBody>
      </p:sp>
      <p:sp>
        <p:nvSpPr>
          <p:cNvPr id="29698" name="AutoShape 2" descr="data:image/jpeg;base64,/9j/4AAQSkZJRgABAQAAAQABAAD/2wCEAAkGBhQSEBUTExQVFBUVFRgaFhcYGBYaGBoaGBgbGhgVFxgYGyYeGBokGhgXHy8gIycpLCwsGh4xNTAtNSYrLCkBCQoKDgwOGg8PGiwlHyQsLCwqLywqLCksLCosLCwsLCwvLCwsKiwqLCwsLCwsLCwsLCwsLCwsLCwsLCwsLCwsLP/AABEIANUA7QMBIgACEQEDEQH/xAAcAAEAAgMBAQEAAAAAAAAAAAAABAUDBgcCAQj/xAA/EAABAwIDBQYEAwcDBAMAAAABAAIRAyEEEjEFQVFhcQYTIoGRoQcysfBiwdEUI0JScpLxQ4LhFSRTcwgzY//EABoBAQADAQEBAAAAAAAAAAAAAAADBAUCAQb/xAAtEQACAgEEAQMBBwUAAAAAAAAAAQIDEQQSITFBEzJRYQUicYGRsdEjQlKh8P/aAAwDAQACEQMRAD8A7iiIgCIiAIiIAiIgCKBidsNYSAHOjWIi3MkKFV7VMazNkd/TbMondWu2SKqb8F4i1vDdvKDn5HNqMdJFwHaT/ITwVzg9q0qtqdRrjwnxf2m69jbCftZ5KuUe0S0RFIcBERAEREAREQBERAEREAREQBERAEREAREQBERAEREAUPG4mDl9fOYHsfRTFGx9EuYY1CitUnB7ezuvG5ZK7EmGGBff5ae6ocZSB8R1iGtjrM9ST7Kyo15C8VaEgwFj79yxg0lDaajUxLmuDchazWQb31EfxXvK9ZmOiH5Xj5ZJa4dHA8DuVrjMCZnn9hVNbC6hwEcFGkTcMvtm9q61G1Ud6wb9Ht8zZ3nB5ra9l7XpYhmak6Y+YaOaeDhqD9hcp/aKlIQ3xtP8Lpt0MzqNFNobRGbPQdkqsEGBGouMpmRyuFbq1co8S5RXt0qfKOrItGwXxBdTIbiaciY7xmo1+ZnC2oPktwwG0qdZuak9rxxB05Eag8itKFsLPayhOuUO0SURFIRhERAEREAREQBERAEREAREQBERAEREAREQBERAa9t7BZP3jBYu8Q3Sd/n9eqiUKkgXW0V6Ie0tcJBEELT6lE0ahpmbaHiDofy8lj62nZL1F0zR01m6Ox9ok18PYqlxlDjePVXrKshQ8VhxCpS6yi3F/Jq9dlzYKHicFvYcp5a9OivsThbhRxh7QNd6iyydNFT+1yMtQam7o9J8ypOFxD6NbvaTspMAkAQQNWkaHdr7Ji8FINtZngq6oHUjIktgSD0U1dnOemcTqTXB0fY/bum93d14pPizp/du6E/KbaH1K2lcYOSoJNwRBHqIA81cbH7VVsIQ0zVozGQnxNt/puO7Twm3TVadWs8WfqZtmm8wOnooGyNu0cS3NSeHR8zdHN5ObqPodynrQTT5RSaxwwiIvTwIiIAiIgCIiAIiIAiIgCIiAIi1rth21p4JuUQ+s4eFk2H4nncOWp9xzKSgsyO4QlN7Y9l3tHalKgzPWe1jeJOvIDUnkFoO3Pi4BLcLTn/9Klh1DBc+ZHRawcHiMY/vsS830J4cGN0DeQUk7Lw1Mt/dmqfxTc7gGgyVlWa/LxHg1K9FGPM+X/oo8f27xryScTVH9JyD0YBZRNk9qatPEipVqPqNcIfmc5xHMTwP1K3OlSFIjNhsMxp/njMZ0GUS4CJ4FSC1tRoIw2H1mcrQfR0HRQO7cuSfEI9JFrgNph7QQRcWI0KnF4IWrUaPdk5GZASTF8t7wJmPVW+CxgcNVU6PGl2iVUpT5KE+lqrJsKPXpzp5rxoJlU+nqsNfChwhWFSisDguSVM1fHYV1M5mDqNxWajj2vJmJIAjnIEnorirQBnqqHaeyhOYC4+nA8QY0U8ZcYZ5JbuUSqrX0aja9FxY9gsRvGsHcQd4MgzyW6bA+JNN5bTxMUnmwf8A6bjzm9M3Gtue5aPS2mHtLTAIEEf453WKvg7Qf4tJ58/OVapunW8eCrbVGffZ3MFFyLsz2zrYKKbwauH3CfGwAxDCTcC/hPkQup7N2nTr0xUpOD2neN3IjUHkVrV2xsXBm2VSh2SkRFKRBERAEREAREQBERAEREBXbe2r+z0HPAzPPhpt/medAeQ1PIFc5OxHNqF9cd/iahzCYLQeJHHgNwjQWWy9pMQ5+JAafkGVv9Wr3TuiAOWUqHmADmt+Ys8VQ8DrHDzv9Fg6zUb5uK6X7mxpq/Tgn5f7ER2GaARUeXua2ahBGVnoPQC5svuFbRZTmmHPc4fO4tn/ABfS69MxYbR7kAWE6TuAAE/mseGoAHMRrrc3sNOGip/gT4z7iH+0QTJvPhENm5gwYn33rDicdUDAA5x/CSHADh4p6KRjHDdqNLa7r8eKitpaFgHigkX8UxeONvZepvwSbY+UeqtVzmBsAiNII4EQBbl6ry7agYQ+HMjUAAgxEaAH1leqpMtMwJ9uHJQ8a6IBBJMem8nzyjzXSm+jn0o9o2fZu021W5muBCnDRc2a9+Hf3lIyP4mzY8v6v0W57B27TxNPMw9eIPAjcbheNNc+DiUcFhVpqFVarEtkW0UaszcuWIsjCgDeY33++ih18POo9uKmuEBYnmQD09CVIsNDlM1baGyyHS3X71XiniTma2raOG8WsOMlbV3YnxCDbTf+llC2tsFtQFxIsdQQOOhVmFbcSOVizyV2IOZuaIABFv8AjqFG2TtWrg6pqUXXsHMJljtCARv3xFxNtSvNGsWNNJ/TNxF/eF8bSmAeY8v8ryLcDySUuDsHZrtJTxlEVGWcLPYfmY7geI4Hf6gW64RRxVWhWbUovyvmx3EQLOGhBjTf1hdb7I9phjaGeMlRpy1WfyuHDflIuPMbitWi9WcPszrqdnK6LxERWSuEREAREQBERAFH2hie7pOcNQLdTYe5UhVW2qhJYwbySfLT3+ihvnsrciSqO6aTNdx2FcTA/iblJi8E+I33xcqJjKOWAHFrbWGkax/yrV9aXGxgWJVVjoJBBtOh4fqZXzm3ybMW88ng0xGYRHry9VhDxkJmTNgOn5KaXy2L8PKJtzUQCwGWItujjflxXuDtMjNqOA0EiCPzWHD4WCYsBu6mY6aqczBjKL3vryH+bo1t8vEa/fUr3ae7vgh40SL3j/P6+qg4kEmSSTz0/wAaDzU/GaEWB3/QkrHVptPAmxBvoR9lc4Ok8IpqxHiZ/LePL3WsYrE1MDiP2incPMPbc5spvb+k2O7KfPccRh4l3ATJ4bwqjbWEa6mWvA9dN1vQ6clNVJJ4fR5NZXBt2xe0bcRTa+mRcBWT68668lxHYO0v2SuGhzsjwN+jp9LGQeNiuqYDa4eYJBMTaOAn6rm6p1vjoig934lm/wBVHqvEffoszKoNpG8b1geIPLX/AI5KvkkwYy/fwUd2Jjpz+9VldJssNWlEDWVLGxrhBwT7I20qQeNBMGSZ9Rvn9FSUcWWnK/WTBV9iaBBIt9RH3Co6+zc5vpvPA/5srCsbfKOPTTXZJpMMQYJcTeYi+7yWfZW1KmDr/tFK4sKrN1Rs3H9QmWnd0JVO+u6nZwsN/wB63U6ligSSPltN95n9PZdxe15iRzjlYkdwwGPZWptq03BzHiWkfdjuI3FSFx/sX2xGCrupVT/29R2v/jfoXW/hNp4RPGewArYqsVkcoybK3B4CIilIwiIgCIiALWRUzOc97pO8cOnIEhbMte203umuBjxnwnhvPQxI6LP10W4prpdlrTSSbXllZjq8iBv3x78zuUV1GWwN/H74rE7EXABnpf73qWxoErKX3maSW1EWr4YB+9fReu6cRLQT+n2VOLG6ZQSOIlYKVd7XZXAFh+UR5RPpZTxpx2cuwwDCGL2IJ18/zWGtSLbmJgR1NwVJxNSQGSbiAeW+ViqUiRpYtsOEGdeiOCXCCk/JU1mAuyuN51ndcOHnqlSuJO+D5wI0XqsAHMkicx01EaeUKJVgZTvuOgJsT6aKBrBOuSPiqkB3DNHpE2VRtN47sEGSZH1/I6K5dh5pycpAJ8IuZBgDkVS4uqO9IvlAMD08WvP6LxI7TRo+2aDrmPlzXHX3iCei3X4K7G/bqtUVs3d0A1xgkOe+pmABdqBDSYGsDdM6htXEF5cG6GWi9jFhddF/+OB8eN45aG/nVWzQlKOJIzdTuhzFmz7Z2NUwhuS+iTDah1H4X7p4HQ8jZRmVWui/rp7rptai17S1wDmuEEESCDuIOq5v2n7Muwh7ymC6gdd5p8nHezg7dv4mjq9Ft+/X18Eum1Kn9yffyYu7ga+esrxUbxWLCYqRrA9lmJmD0kBZiZcax2Rzry+/VQawm+/6qwqBRKzd3S6lUmeYKfGMkuBHUeXNU1QOp2FxrG/7iVe4l4Do37rT1VfVN+up/wCVNFjHGGj7h8Q2paxkQZ03fouufDzbvf4bu3fPQhh5sj927+0R/tneuKYvDlgltt/XrHorfsl2uOGxTKl8tm1R+Am5jeRqP6Veonsl9PJR1Fe6PB35F4pVQ5oc0gggEEaEG4I5L2tUywiIgCIiALnvbvtA2oWMpukNJkjQnlyAm/NXnb3appYcNaYNV2WfwgS71sOhK5dXJOs2GnVZOv1GP6S/M1tBp8/1X+RMwG0y18OEt1B4WuOl5V7s/bbX6EWteAbngdxH1WqUq0HkRYnp/wAKbh3M08MnTnyiPv0WdS8GndBS5Nrq7V7q2pAsARMXvu3Aeygtx7qjySYaLReSJPDUC1ueqpTsbEZiWVSCbmYIGtiHAx0Xmr2ZxLRmdUfMagARb8Itqrj9R/OCqq61/csl5iNqimXElocQWgSYggaN8h9lRjtN+QTaSYJgbiZvyWpvwdVzz+8eToSTFtABwEadV5fTaxupeYsTBA3kCT19FC5v5JlREsX7Yp5zFQkjSL6/NpIN5KjY3afjIkuBEkkRJ32F4t9VW4mnEOba/K/Hp0XtwtJO43+/P1UTSTJtqPNbajg12WI4XngD7qqrYmpUYS5xIO7SeE8bqS9oLpMmPyUbEOABiOn5fRSweOjxpFZj8uVoEafqtm+B2PNHa4pzArUqjSOJA7xuu/wH1Wo4wyelh5q3+HQnbGC1P74aT/K7hu48pWnRwZmrWU2fqhfHNkQbgr6ivGQc77V9lzhia9AE0Z8dMAnITbM0C+TiP4emlFhtoBwsZXYVp/ajsXmJrYYAVNX09Gv4lu5r/Y773WTq9DnM6+/g09Nq+oWfr/JrBqjz4fqoWIuZ4L4cRBLYIcJDgdQRuIOhRzw7dELHNPGCvrgh2YAHluVfjK2YXtHDkrTEaclU4il76TZTQk+jxxXZFrv8Eaj3VVtCc2caaQN+n6/VWbhlEKBW1v8Af3ZXK5cleawjsPwb7Rd/hHUDOagbTvY8kt52OYchlXQV+evhvtr9l2lSAJy1iKbxAAh8Af2vy3/VfoVa9UsxMi6O2QREUpCEREBovxM1w/D957ZFpbRLQ7ebELonxEwWfCh4/wBN4J/pd4T7lp8lzkSW9OHVfPfaEWrc/OD6D7PknUl8HiobXGhtefXkvncAgEHMeAMkDd081kZTLjEXtE6HkorsOWPIILSDcXB91Vi+OS6y9w23XNAa8Boj5g25G6La9F4xHaBsnLOY8ZIAHK14JjcFTmiRGZziBEC9hM2m2v3uSpXbpa++8C2kdbeSsu+ftIFTDOSRV2j4Iyhsm5m/n9/VQQWzfebanjw0WGtUJM7tRaFjDjPtHlf6qCUm+WWFFLo+Y6qMoi9/by+9FCq4gmdw+nKTKlZIE6lQ8WyQeY04Suk8nuMEc1FG7tz8/wDKBM9eC9VfCJO7RRq9c5CAYmLcVYivgikQMWQGzzW7fAjZbqu1DW/hoUnlxt81TwNHmC8/7Voddpc5tNsuLiLASS42DRFyT+a/Tfw17KDAbPpU3Niq8Z60xIe4Alkjc2zfKd61aI8ZMfVz8I2pFFx+1aVBuatUZTH43AT0nXyWtYr4m4YODabK1YSJcxkAA7/HBPpHNTyshD3PBRhVOftTZt6Ln2J+KxmKWFedYzuDTb8LWu+qgYj4h4+CW0qADSJGSq6xjfnF/JQPWUryTrR2vxj8zb+1XY6ni2lzT3dcDw1ANfw1APmb7jdwPK9rUa2DfkxLTTmzXi7HR/I/Q9LHiAr+r2v2q+CBSpg6RTE6wLvc4Kur1sfi81LFVpowC8FtMNdvAbDWyRx1BCo3yoteVnP0RdojbUuWsfiVLsa0gGZUPE1r38v1VvW7AZAMpdBIhwNxIOsXWOt8PnMEg2P4jOmsneqKrS+f0LnqxflGvPMkgbiFDxUTPCVt1D4f1g4i5i5JgDlcx7LOPh8+AXNY1pkkkSInWXGSZ+96mimucM4lOD/uRpGzKhbiaLwJyVWHqe8BA+i/Uq5Bh+wzKT6ddjwXU3NflyyMzDIsDcTBhbhhu3BpADGMDCTAdTki+mZpJItwJWjp7orh8GZqIOTzHk29FiwuKbUY17HBzXCQRoQsqvlEIiIDDjcI2rTdTd8r2lp6ERbmuN4/Buw1d1J+rTbg4bj5iF2pa52v7JDFtD2ENrMHhJ0cNcjuU6HcqWs0/rR47Rd0mo9KWH0zm1UXk+qwYzFvdOYkn3/wpVbDvYTTe0tqNMEH9dCqgVC10aco38lgpNZRupp8jD0C54BMAnU9eCzVsHkMTMgGZt9x7Fe3GRoeVvr5FealEWgHyvpM/quG8kiK97XbhEHf9fz9FgqVHAyT5WEA6dPNSK21WA69T/lRH7VpGTPG5m/Ae2vNSxjLHQckiPVrl5l4j7+vNealSw3n2XltZriZcABOpG/816quokw1xJ67+QGqlx9BlEHECTLiY4R+Srq1WSA0EkmBAJJ3248LLZG7BdUcA4ljTuB8RniD8u7VXuzdgU2kgBoc0aAZnHq8ddynjYo/UhsaXkr+wOAp4d7sXWoF9Zhb3DHE5abv/K/LJLySA1kSNTEgrbztvaOIJBqOpkC4p+ETuaImDxANr3smztm08+apmaBcNaHGOm6ba2V83GsJFOmwiLumJI/lAm3Enfey9d05LmWF8IovanmMcv5ZqtLY4a+cQ8ucZBJ8Ti61pN9/GFYbN2IWvzOb3kjgQ1o3zeXWtAWfaFEBwrd22aYgNy2aJJJAsJuTzhS2VHFuZwM5RqRI4iOAn6qHMFy+T2Tsku8H2ngwCS80mAH5WN8U8ZG69vNSquNYPlm9spaLRvueuiid7xaepFo4DgV6qgGIh0CYuNLELz1cdI49LPbJFfa7HNDS0uDdAYAN+tgoGNrCoHRTgusS0lsAnQFtwgYGmLAHeYmI1vrKwVsWyk+MzX2BIaZ3TeNCvHNvlnaqS4RKbtTIAHU2+HS7rbpn16rxV7QkmBTYMugMkdbyDEKtq7VsQGTYxNuhVdVxTzeYPRHfJ+TqOmj5Re4ntBUczKX9QGtAPCY+kKJ/1V7iMzyRYSTb/CqBWcdZ0vulRqrgAbDVc75SJPSjE2LC9pG0+8EAkCWtmxLrX4DVUe09pureKqZiwA+pWv43acGGwtr7KdhcVi4dUDqFGxzOEOcJB8DCN4/iNuqswqnPBBKVdWWbl8JXPOFqzen3x7v0Gfyze+Zbyo+AwLKNNtKm0NYwQ0Dh+Z3zvUhbUI7YpGROW6TYREXZwEREBX7V2DRxAiowE7nCzx0d+Wi0fbnwvqGTQqNd+F/hd/cJBPkF0hFDZRXZzJE1d86/azgG1NgY2hOajWbH8TWucP7mSFrdTC1XeEMrEzOlSB5ASv1GvL3hoJJAA1JMAdSolpYR6Jnq5vs/LeL7P1CyGUMRUfx7urlHkGyTzmFlw/ZnEPaAzBVXxqTRrEA9S1fobE9raIOWnmrO/AJHm42jpK1ra+Mr4mzz3dOR+7bNx+I7zru8gq9ttVawpZf0LFatm8tJL6/wcc2f2Kq1X+KmGC9ssvPGBoPNbxsXsdSoifDOU2b8xtYFw1M7hpwWy0cIxl7NgWJJB/56rDU2jSG4kxaNOcrOndOffXwXVFL2L8/+6Kmr2c7zOx4bTYS0taycwA1BedQen1V5s/s81jQ2mwAAcL9J1KxUdoSYiYFideQgarzjdrVnvBkNA0AkRw3yuE0+2HGTZYVtjCkwOc6NTrw3CFX4jamHa755MasaSb79ItPJVb2VXPl9Rx1vOvXyUT/pDXXcXOvaSYBGpI6AAdF45R6R2qv8n+htlLbVGqLvDoHAyeR/xdRzt0MLsrZkcIHkqXCsFMGIAuRflu5whrSYAt+a5djCpiT8TtZzyfCB7/RR2PqOBIdlaTE6acbmQozr79d3VScRiC9lNpJlgjQDfI0hE08tnrWMJI+4rAjKZq5uN3CRykXCg02MbIA1O774LL3LnSZJWQYINAk66fn+a5fLPc4WGyJUAj815DLeh/RSGMAB4CDb9VCq4gCSSAvUsnjkeS+DCpsZWNRwp02l73GGtaCSSToAFabP2diMc8swzJAMOqGzG/1O39BJ5LqfZDsNRwLZH7ys4eOqRf8ApYP4W+53nSNHT6Vy5fRSv1Kjwuyj7A/DFuGy4jFAPxGrW6spfk5/PQbuJ6CiLYjFRWEZMpOTywiIujkIiIAiIgCIiArdsbXFEBrRmqPnK3dbVzo3D3+mrYmp3kGuX1Hax/AOjZj23KftjE/9y8bxlE8omOVyVVPMm5WDqr5Tm454XBs6elRgpeXyHY3KIY3L97wPNYXVnEHxfflolSqPv2ULEYg6aReFULaX0PpYCb6rE+mFjdWhY61STYnouWyQkFwG/f7bisD8RJ8/v6qPWraLFTMze685PSYMQNT9/ZWN2IhosPXisZdCwOK9xwc5PffEnivTvMrAHAGJgfeq8YnbFJmr2jzC9UcnjlgtaDLT73WTu5UbAGtWbNKjWewxcMdlPMOIhXVHsRi6ljlpDeXEH0DJnzIU0dNZLpFeV8I9srsRtFtPhooDtqNc4ue4Afei3Gl8L2uINbEPfG5jWs9zmP3uWx7L7K4XD3pUWB38x8T/AO50lXIfZ8n7mVZayK9qOYUNjYvFf/TRe1m57/A0jj4onyBWy7G+FbZDsXU7yP8ATZIZ/ud8zvLL5roCK9Xpa4fUpz1M5GLDYVlNgZTa1jWiA1oAA6ALKiK0VwiIgCIiAIiIAiIgCIiA1ftXs52YVmiWwA+ASRB+aBciPotPO1w7MAeVl1hV+P2BQrT3lJjidXRDv7mw73WffoVZLdF4Zfp1jhHbJZOZnaDY5/koOJxt1vGP+GdFw/dVatI8znb5h1/dQh8KvEJxByb4ZDuUEuIHoqb0NiZcWtqwaga/FY34o89Fu7/hTTnw4irB3ODCR0yho9QVOo/DLCCC7vaka5qhg9Q2B6QuloJ55OXroY4OaurkxxOggyegUzZ+DrOkihXcPw0qnlfKuw4HZlKi3LSpspj8LQPWNVKViP2fFdsry18n0jh2JFbNl7mqHcHU3t9A5t/JWeyfh/jcR4nluGYYjMC55H/rBEf7iDyXXkUsNFXF5fJFLWTksLg07ZnwuwtMh1U1MQ4a5yA0n+hgFuRJWxUNgYZhBZh6LSNCKbAfUBT0VuMIx6RVlOUu2ERF0chERAEREAREQBERAEREAREQBERAEREAREQBERAEREAREQBERAEREAREQBERAEREAREQBERAEREB/9k="/>
          <p:cNvSpPr>
            <a:spLocks noChangeAspect="1" noChangeArrowheads="1"/>
          </p:cNvSpPr>
          <p:nvPr/>
        </p:nvSpPr>
        <p:spPr bwMode="auto">
          <a:xfrm>
            <a:off x="155575" y="-1804988"/>
            <a:ext cx="4191000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2" name="AutoShape 2" descr="data:image/jpeg;base64,/9j/4AAQSkZJRgABAQAAAQABAAD/2wCEAAkGBxQTEgwNEg0VFQ0VFRQUFQ8NFA8UDxQUFBQWFhQUFBQYHCggGBolHBQUITEhJSkrLi4uFx8zODMsNygtLisBCgoKDg0OGhAQGCwdHR8sLCwsLCwsLCwsLCwsLCwsLCwsLCwsLCwsLCwsLCwsLCwsLCwsLCwsLCwsLCwrLCwsLP/AABEIAK0BIwMBIgACEQEDEQH/xAAbAAADAAMBAQAAAAAAAAAAAAACAwQAAQUGB//EADsQAAIBAgQEBAMGBQMFAQAAAAECAAMRBBIhMSJBUWEFEzJxBoGRQlKhscHRFCNicvCCovEVM5LS4Qf/xAAaAQADAQEBAQAAAAAAAAAAAAAAAQIDBAUG/8QALBEAAgICAgEEAQMDBQAAAAAAAAECEQMhEjFBBBNRYSJxgaGRsfAFFTJCU//aAAwDAQACEQMRAD8A56wxAEIGeWbBxiwFjFiANRGCLEYIFGWmQpkANQgJoCEBEM2JubAmwIgNWmQrTUABmiIVpqFALIgERpEWwiAS0AiMYQDAQM1NzYEllIAidT4d8RFCpdvSwse3eR1MK6jMUIX71pPac84xyxcWWnTs+irjKVSm9mUrsZ4HGUgKjqNVvH+GVLHIfSYePw1jm6zH0volgtxk2vgcsnIq+G/CadYv5jkZbcK7nvD8U8GFI5le630HMQ/hZiKrW5ofnbW0r8WcMubZ9bjodplPLmjn4x3F/wAFVHjZJ4RgUZK7MLsAAB78xJ6OBZqnlAcd5Z4PUKVFUeltDKarGlWzrrb/AInVWRSbXxojWiRPC2zOrEDLqT26gc4uph7G1wf6lnSxdQs21ud131Fre0bXpqKaIvqB17zCOXMpLmu/gbUfBylpwxTnYfAgU1f7UkFOdcJqXRDVEwpQvLlQpwsk1SJI/LmSvy5kdAeEEMRYhrNCBixqxQjVgNDBDEBYYEBmxNgTLQgIAYBCAmAQ1iGZNgTYm4AatMtCAmWiAAiDaGZowAWRFNGtFNEwFNFmNMU0ABlOAcLUQtqt9ZNCU2mc9qho994g6mkxy3W2mk8CRq09dhfiCmaWVtCBa0VjsHSejmpgZjxZl3v0P1nkenl7HJST2zol+XRP8L+EeYfOPpX7M6/imEpujqvqnH8E8RbDMVZeA/nLP40VKjMuimejDk5/Rk6o53hNJfMXzPStzuRcjYAjvYzp4bD+azCxUXNs3MdZuv4YPUPedKhb1fa0IkuL9xtPrVCvRx8XgvLawjcUM2V+sp8UJLLeLSndF7GbQtR2D+gqOHLHTkolL0M2b2H1/wAEfgEsGv0E3kIzd5ik55Gr6ofSJ3clFUxeGpZnVTosbjHVAma+YkKoXmT+glRo2KsutvxhkxK3KLqv7gm/InxBFBRFUdTJ/LjmFzmPqmMJOGcsUYxntyYpK7aEZJuVrh7gG8ydvu4/kniz5YDGLFAxqTQzGrGrFLGrAoYsYItYYaABiEBADiGGEYDBNgTQMOIDJk1NiIYcyZBUg7MPrEBhgGGYDQAW0U4j/NQf1te2RTwr/ef0iazFizH1fgOwkXbAS0W0Y0d4bSVqqKzWXeOTUU2CVuiRVPJTNlSOE6T3dEJmVlUZQN7Wt3k3jeCWst8oDjZ1Fuex6zyl/qMXNRa7N3haVnjgJ7f4cwwNHWecPgdQbWMt8ONehwhCV6TtywbWjOLR0PFcBmXQcQnJwdBs9h6hOtRxVVmzNS4Z3MJglJzheKdGHE5JfJEpUAmEJRb+qRvQYC32gfwneVbcMHEUfSZ1P0678kcjk4/DFlVvtReAWwbNOycPdcshOHsWWZZfTSb0xqZNh8ShZkDca7pzseY6iVJqzNJ8fhQQzBQHtYPzA94OEY06eVjmNvV11mOPG4z4tfuVJ2rQbqGa5F9dO0oxdcLlsvbhNrDrIsO19TN1Tcxy9PGUHC/38iU2nZiDSUYmhcIBzP8AzFM4VHfTTQe/KU4i5ygeozH2oZOUYvcUkXycdvyDmQaZ9u8yUjBDnvNTP/bc/wD6fwP3Y/B8cBjUMSI5Z3GI1Y5YlY5YFDFmERlIDnGGmJQEpWayGUeUIxQsluikidCZTRJMtwuBzZdOGdH+BRBmkqXyPjZyBQblKcNhM27CReJ41vTT0t/l55zF451e+Zi19OXvpGthVHqfFcP5asxYWtPnL+PlajISQo/G+o/Weh/6k9Wm6M3pBsOenKeSwXhzVnri4VgpDZzYKL6Ent17zTHFSkxPR6XwP4lDt5TXIJ0Zp2f4wu7UqZKlCCzW5fdF+Z/KfK/BcQKdVCRs1i2oAPQ8p9CHitNH/lo9WrWIYIgGlgAWYnRR7xZcbjKkK01Z2QgAsILCTGrWtfyaf9vmG/tfLaVgiyXVsx9WXKQvTfUzNqgEsII0MPzAdwy/6cwvta6367nSFkkMD1uA8URqaL9q3oXcw6mIQIxHqAvlbcWNj+c8thWdGV19Q7Tu4TCVK3HUGVeq8542X0qhJyi+3v6/Q6lO1TQ6liLnmCPstOkjBvtEfPaQ18OUXMnGvRvV8jAo4oE9P6XFvxnrYnGcezmdxZWXrICxRX4gBlP2Tz7TtUXFsyzn4UW4h/47xgNuIaTr9PjePptr7M5vkbx5dqbML51IYZdDp0h0MWXyvtpqnMGSY+tUy/yyM0DC5gmZ/VNa4zc0++0HaovxXiGWm9VVL5QeFdzbkJNQxjPUpLktSamXLNuDcWU99TBwiqoe19bn5mHROU3jlJtqnoS6Ka6znY1sqO3Ifl1lNTFKQ1mBsbH3HKAbHf0kWk5k2ri9hHT2KwhDIpGqnnAqv6odfMqoqj1HU8go3+fKBSpXOvpkf8lQ+tmYWjcHPqDrblptpOvQ0BdvlJcKmhc+n9oBxWdnUA5VIF9gTa5t7ScUYY6+WN3LYVSoxJN95kG8ya2I+TJHLFrGLMAGrGrFLGrGVQ+nK1pHpIkEuTFhUby6oqOPsLqAeka+Q7Y2lgXaUJ4Xb1OB9J4L4h8exSVFZapFBraLplbmvcTq+H481aYIa999efOZ5pqGPnHZrjx3Liz22Gamgurg6a5Z53xXxeoKltqfLLYk+85/mFClXPaxynuDOlWwylM/68z/AMzifqE6kzXhx0jjMlWoGLVggOo+8fnttOXUpJQfO7530IzDMe5uToN51/FbBDbkp4ba/LnPH+I4dtMzXsoPZSdwTNsMnkfdIzkqR6ql5dYLXzgtqGReFLchb/Lzj4zBlKufKEut1S3q1G5tYjfScrwd2zgDRb6he2/znp8Vjw1GjSqaKRYPzVwdNZpJyx5ElsnTR4vH+Hlai+WL4eowPPhIOqnpY3+U9r8PvZ3T/NJ50jjvoCD04bjnH/DmOtibNoCSO3Y3nRlk5pP4M1SPdTdptRGBZg2MVkhomuvpjRTlWCwJqNlFh/U0xlJJWykrPQYR6XlqFta3aL/jQA6KR2i8PhPJVrgNrrp8uckq4Eu/AoHXcAW3N9p42GMZZZ7dfPg3k2kjoYbEvl1URi082pQSFFrAZBYr95TDoYet9/8AGerh/FKra8GMqZ2cNTAG02W11WBg8wHFq03WBM9aL0YgVgAGy6tYkL36Sda5ZUBTJVI1RtbEHa8b5ZzKY22v9Qg+7A5fiuKNJVsOM6fOYuJJRCdGIF8uusoxSK7hD/uH5GQUxpfIU1Is/Y72mc3tRBdWMq0ypbItgdffqZVTr3CqTJcVX4aWl2zBfbQ6+0U2ZWvlHLnJg6VLwOXydPz9R20hVKotpOWax4feUgkLmYXtsOpmqqhDqmKyqqxmGa4uZEiH11OZ0zaXM3VxBG9rcgpB/KZ2uff7BTosNQd5kkFQzJpYqPnCxixaxqzEoYsfRS59QHdoqlTLFVC3YzifFFPELUpoi/ygd06jU3McaboZd8b4GqlJKqEmjs5p3zKTsxA3XSed8F8QamGQsRax99eZ5jtPbfDvib1KbJUQsfSdBsL3HS04PibUkfJTQNVVtMtv+2RquvMcjOnUY0xbb0XlqeIpsh5ji00BI0YdLTzvh1Y0HyLY66jNcA3mYDxLi0vk1udvZbc43xJCzZsqjNbPvry5TgbUW4VpnRyupeUdytWzICdBow06donFeOKiIL2Ol1U/UgneStigq8XEAMvD+HvOBjqVR2zLRbS/I2HKc+LBGTqXRU5eUerfO9B8TZeE6C51Hv8A5rOU1SnVpJVDE5iFZTurDcMOk7Xwyhq0Hwz34gRy0NtAOZnmsNhGWtVw5NmOYMLEXIOn7x4krlHyn/BnJ9F3heBVD5vawH5fnK2wxbMoW4tce+4/aUYTBEKqnlOhRpAbRqE5y5MTaR57w3w8YjO1QlWGgyWFraWttOjT+GkUcLkN1sP8+kLwoMlfFUsv8okOrcgxHEpM7qCdDWqICpJYKN7ACUIkFFlCLMmUaCx9F2X0m15tVm0TVmb08phnmoQcmr+ioq2Z5h9X+fSNw+IN+Ik/26RborNwZsv9O0qwqZR6P/KcUn7mNe2qvsvp7LMJScstj/L1vmuTc/5ylzKKf2lze0iNR7cC+7bWm6NNm4jr/bPR9NGMI0tsym29lK40ZmS4LDcLy9+kK5PKJpIc7sEyrfQWGp+9p+soN504XOUblr6Ikkno2iyWrTqWYLUs1wc1r6cxCw1F1zZ6rPqbbAAew3lDMQNpvG5RpqiXp6Jslzv+GsXilB6Zv6uYh1KTjUGC1IlWZ7Zhc+0mdxQ0R066ktSO5Fxp0OmslfEX1K21CqvMnp/zMNbIqI2tU6kW66xyPlZWy8RI7zLdaKNNRXOmcksNci+ke5/QToLiCBotr3C/ue0U6KKljYsdQi6kjqeglNa5XQWJ+9oBHbfTJ6I8XUuUt6hfMffkJBUNjGHV2UOuUWtlN79b/OMAA31/u2H7yoRjFWvISbsKmz2GkyD/ABC/1nuo0+UyFMLPn6xiwIV4xFuHxApUsRiT9lSB1udPlOf8I+L+c9VKltee9tdgPpA8SqEYfFWUHhvxX0tznnPhPxQU6vAlnJ2YEqbiwFxrvaRwpSkWn0j3nxZi7UxSw65GCm7cIzZtSB105TwWHqqr3DFn9udtQ3QTu+KJiKjZKiBdbjXTQ3JI3vsIpvDdnCjbViQLtzsPaYrM+NTZXHeiGpTBbMAADuq7A35dYeKCjivbQAXPbpOsmHBCe2u19R3nmfFUfzGK+nUZeQN9x3kw/J70Wem+HMI9VM9NAzioF4tbKFv7DWerreC1TSF3XPa5FtB2uNzfnJ//AMvS2GrEizmpr3AAtb8Z6fF+k/hPB9b6uUc7hHwzqxYk42zwPgh8ipVR0s5Ny2n1HWJ+KsatOvhytFC9RSzVjfPYGwsNr9Y74nrlPNqoBnU3A+8oHEp9/wA5xvG6YxeFwuLpk/yn4vvBGNjf2YWnselgp1ll50/6HNk/F8Ud9WuIxJHgGvTpX9WUfhp+ksSd3gxHIJRTETTEqpLM5Ah1NZTTSLpCVU1mTZYSJN1LANm9Maiw3pAixmc4uUWkNOmc+jV1ZrH2vp02lFPF3P8A66yJ8C5ZraJKMDgzfKza8gov9TOHDKWKoNeeymr2V1a7sFA0T9e/WOwlQqP6fqflKkwar6nA/t3my6rwrqvsLiejDDxk31fnyZuaaQGCapkvUbUnRVFrDlfXUyxaTWzHRZJna91Yf6oGJx9RcudDbdnW2RROnlHHHdsim3oqD2No8OOd5zMPSDumIDuuhGTYN3I/WdRQttzNceTkrQmgXck6afKT1dM99biPZwM0mqVLZUA4mBJf7o5RzyJUm+xJN9EFVC2ZmUZhoMvSFgcMVLEa3A9RvqNoLqUdbMTcG+blNEuTwsRf7XtJpMoZVrv5rBSBYAELb1WubnczTFWzK4v3vN4mirFS1upO1zJzTzdl3J/CZ8GlsE9jsNhKZHA479fqJjU0PCFzN1Y7fKS4pcq0kThBPs7W5t07CVNWIXjszHfloeQIkKPN96+h3XgLzUHDppMiP4SmeLOwvyuNJk6OK+SDwE0TCgGIDe4ZT6SLGSeGeCrhnd1qB1N7aKCOtrag7Sm82DJlbVWNOhtMXd2b/SL9Brv13hki2XdRe3zNxEXm7zJYIopzYxZDXwoL3y76/vLRNlb7yskLjSHCVOz0Hwgvl51HoYfiNjOr4rXyqSTbecPwnHJTHFfMInx7HGsMqX/1aAfPnPm5+kyz9RuL/U71lioaZ5P4ix58us4ANts2o1NtRznM+DvF/KOIVv8AtNTZsq/fta3zuD7zteI+DNVptTJAuQeHtqB7XkXw9gTh6nlVFVjUUI2a4sNwV6m/0n0WHjDC4Nb+Dhk7lZ6TDLZEHRV+thKUEFVj6aS3pEjKayukIqkspprMZMpDqQlVMRFMSqmJIxyCNAgII1RACKpidcuUiNougtdG9zciJx9MZs2Y5vurDw9UnKuQieauXvu5foa/9eh1emWHC1prD4O2pJP5Qnp3GU3H9p17G8OlTbIyK77HXTP8r6Xnoxh+fJ71/mjHxRVSpgRttcukjwWEyLq7M7anOQXGg0JGkqCzsxybjbVGckkx725Ta7RBcekamEtTrNLECy3OtssGnUXtroM3O0U5bOzX4SAFXodbmIr2UM9rsoNvc76TKXKuVdFJK6FYk1CjP5QRwTpfNw9ZBhsRUJyqB72nToVwvlI72epoua9i1th0+cZUpZD6ff3kw5Ndgxa0G9RG/wCfWZiBZcqkBz+HfsYmrirsieaVUm3CL69PrHUcCM2XOcg1Zm3Y9B2mknekrEvsiw+HynO/Ew+12/eMr0WYgKQFJBD2zbbqByJmYuggbIt9dbsdLdZZha6pw3v16e8HCotILIGczJ1MtI68Ov3rX+c1D3Y/AqZ8xMEzZmjAoCZMmREhCEIIhqIx0bAjFExUjVpybGYqwwsNacatOKxigkk/hT/EMXtZVXy/mLsT9bTqClGZL78hb5dJEk2AgJHU0hinGIsbAOmseggIsegmLLG01lKCKprHqIkAxY5YkRgjAx6KncTdKgBt/u1gVamUX3g08ZpmbRf6dfynNkyY4zVrfyUk2tFLADeIxHiCIFzMFvtnO9uk1iWzJZLa6EsbEXiMHhEprbNfpmsbe3SarK26j/UTjXZZQuRnve+o3G8lxOJqioiDLkIuSwbT5jSVqzHpl7zGpA+r85sk5RpNkXTAONUaH/bKsPVDDRZDW8PJek6VCqj1JYMjDn3B7zoU1tt+U0hyT2S6DNucnxKqA2bRdyene8dueUkBd2rrUVfKJyqu91tY5veaSn4QkjLKyoxGZQcysuvKwIt2jcQMwXi7j/7EUKS0lWkqHKNhvbnKkYEbW5Qiv2YM4uHwrB2epYqhLg33P2V+sZisWxK0xctbXy9/nN18M6MzvVvQJuVy6i3eOwdS6+agyZgdGGva5/SYrI06ZXE5+Or2VbEZiR6tgB+cZSYO6g+gro67BhyYd4NXCBy1InjtmzWuADt2M22AdGXLVBUKTlW9j7iXycumLrsa1Fe/0m4VMIQD5lr8tdJqacvok8AYJhEwYAatNzJsCIs2BHIsFElFNIMRiJKESbp05QlOSMFUjlSMSnHLTiAStOMFOULThinCgJMk2FlRpwckKABFlFNYKpHoJk0Wg0EYBBUQxFQBCbBg3gkwoA2MnrYfPfjKpzVdPxhloJeZTgpLaKToFkp010trszXMxFJTSqM3VVzWHOw6xZoFi12JU/Z5CWYfCIg09U5IxlGVy6+EU2mtGJUyjKAx7tBq1zwrszbFgCF+u57QsRVKWsha/cAD3JkhrJXyo+HzZdc3IHbfS07HNKPGJCXlnRwJezZsx10z7/MDQR4ckspYG24ttEKwQKq3Lcguv1jadOoRmcKO1tZpiUuKSIk1eyStVfzVRKS+Vpd82t+YCyzP0WKq1sv2ZtWZhmCnsrG1zy1myhxbZLd6Meq33YVMXLN9n8oGDzkfzUCtfZWDAjtb9ZQXHpM1htWS9AYn05bXU7ta/wCE5WHqvZlyMRmIuwy6bHTpOviMTZcq2HKQ18Wq5lqPuPsqfqDM5rZS6E4hgy5Q+Wqulr2I/wAEmXFAPkL2dRrmvY/vKKOEUjzQQ2oAPbne+xnJNVzUbguq3FrcuWshyUdgDXuWYja/WZOl/CpzqhTvlvtfW0yKwo8NNCYZk3EjdoxVmljUgMOmkrpJFUhLKSyBh00lNNJqmsppiAG0SOVJtBHKI6AAJDyxoEK0AEFIBSUETREKAQFhqIRE0JLQ0wwYV4E3Ioo2TAYzZMW5iaA0zxbPNOYlzJoA6lbXNqdLAbAfuYVDEGplUuaag8WUcbdADyEnGpnUw1BVGa1z3nBnx443Lds1i2wcc2nDqo+yNz0EZhKF8vmG3PKtgP8A7NV8WEXN5YJ97QaeKLAHKBf8JpgxqMqeyJt0dOnURP3mVcepHrH1nLrUQ2p1mqWET7s9SLpUujnZd54+yoPzjaIbdvlAw9BRsLRwOsabb2AQWAaRPa0oUXnNpYlmFS7bMQLDlNk6ELxaZT7/AHv0E5b1mJuTwDkv7nlO8+DDWzMTYSb/AKclspBKm2l5hlvwXERia5RURVHpLNysDqL94ODGelnJAZwLldR3t7ytsMCzOT8vw3nNrZqbMyucrbJpkX2E5Xyv6K1QP8Co08xz3K6zcalUkA3mR7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818" name="AutoShape 2" descr="data:image/jpeg;base64,/9j/4AAQSkZJRgABAQAAAQABAAD/2wCEAAkGBhMSERUTEhQVFRUUGBcXFRcXFxUWFxcXGBcYFxgYFRQXHSYeGBkjGRUXHy8gJCcpLCwsFR4xNTAqNSYrLCkBCQoKDgwOGg8PGikkHBwpKSkpLCkpKSkpKSkpKSwpKSkpKSwpKSwpKSkpKSwpKSwpLCksKSwsKSkpLCkpLCksLP/AABEIAQYAwAMBIgACEQEDEQH/xAAcAAABBQEBAQAAAAAAAAAAAAAGAgMEBQcBAAj/xABEEAABAwIEAwUFBQUFCAMAAAABAgMRACEEBRIxBkFREyJhcYEHMpGhsSNCUsHwFGJygtEzksLh8RUWJDRTorLSY2Sj/8QAGAEBAQEBAQAAAAAAAAAAAAAAAQIAAwT/xAAhEQEBAQEAAwEBAAIDAAAAAAAAARECEiExQVEDIhMyYf/aAAwDAQACEQMRAD8Ay+rLKXrxtyt4/wClVxqwyxRE/SeW35zXHp6Isce73Njsb78p623oZmic4b7NVrXifKDvPjQ12dzRyaSmlaTFPtYeeX66U4ywSk2/Pr051WhERT7TJV1/X+lWmTcKv4helCCeZNoAPU7CtO4b9mTTMLfOtY5CdIH5mptDNct4aecA0NrVMQYP1oyyP2dvkErAbnkqJ9AD/StMaQlIhIAA2i0V0uVH06EcN7OWRBcWpR/lA+lTHOBMISCUm3QkA+cb1fqpSRWxtQsNlTKLJaQP5R9SKfVhkfgR/dT/AEp8ppl1VFOo7rKNtCf7oqnzLg/DvCQkIXvKRF/EbGrhZv8AnXUG9BZrmPBryFEAT08R4f0qkxWTOJ94EeYi8TW0PN6x0PKopwyXBpWkE+IrMw1aFJ/VqZEz51r2a8DtrBLfdP4eRPrtQbi+G1NKIWOm+1vHmKrybA4kW57+Mb1xJ73T6CrpeXad/G3Prz/V6iO4HvAkH5/r4USs808RE8vGpaTIv53Anfn0/wA6YbwpsOnx+sCrXCYKb+RM225fCjSACb1Y5Qu56fT9Cqyb1Y5T7x+e4Fr7iu3XxEXCUgNkzq9ZNufhahttJJNFqEgIMj3pMHa/T5U5wdwurFPWH2aTK1EG03hPjFq5800zwpw27iSdKZEiSbAeJP5Vo+UeznDtgFzvqHLYfAUR5fljbDYbaTpSP1c8zUqtg03h8MhtMISEjwFeXTkUk0gwRXgg0spFdJoYkJpaRTTuICRKiAPGqnFZw6uUsNnwW53UGeifeVHoKxxclYNRlJk2oEx/BuIxCyX8U4oH7qToQPAJFMuezVqwStxEbqC1aj8bCi2HB8puN6SgXoCOT5lhj/wuJU4n8Dx1jylV/pRDkmf4gj/jMP2RH30KC0HzE6k/MeNYiTRUbENzcbipbapAI2OxplxuDNaiPYTEhQg71zHZWh1MKANRHm9KtQ2NTmXTFEYGZllfZq0qFuRvcVTYrDAW53v51oub5aMQ0psmCQYVzSetYfnZxOFdU07MjnNlDkpJ6GtOT5CRDSUGVrCRzMgHf9fGms34sZbRpZ7yj02G9AGIxy1+8SfU0xNXP8f9Tekppuan5OAVG+3LrcVFsBerLhvDlx2EySeQ/XhVdfGgqyXKVYlQQkG+87AW3Nark+VIw7SWkCyefMnrUDhjJBh2hI7yrqPPynoKu0Co5mNXVWpCnAASSAAJJNgAOZNeVQDxfjFY179jbUUsIg4hQ++rk2PAbnxjpTaJBKeM8EVFIxDaiOSTq+Ytyp9GetqEp1EeCT/SqTK8raZTpaQEjnAqelNR5KxKczM/dR8TFNLecO6oHRI/M11KaWAKNtJtDAF+Z57n506LV6uUh1QptIpSq8BWpJKa5opcVyprHcM5pt936VJcPSoUU60uLcqqUFKbtXGTFqeSJ2rimqW04g1Q8YcIox7On3XE3bX4/hP7pq9TTrVMS+bcw4ZxDCyh1tSVC/gR1B2I8RUIYEn9Wr6UzjJkYhBSsCQDpVvpJrIM2yFTCy3sRz622nzg1V6pyA4md60z2S5IF6n1DujugxYnn8OtAOU4JTriUNiVqVpA/XhX0Lk+Vpw7CGUgQkfE8z6mtQlKPSlikpTXVLgEnYCSeVDKbinOhh2bH7RzutjxPOOgqgyzLNCRckm6idyTcmeszVajMhjsat0GUN9xH8IO/qb0VttWjpXPr6uenWURTpikinQihnBXYrwTXaqM7prwTXQaUDWYhdcSqlqFcCb1mcivRSiKWUVgbCa6U04hNeVWKM6kkd0lKuRH9DY1Gd4iOHE4lPctLyASkbXcRujzuPKpTlR13sQCD1v8qNZasvIcSFtqCkqEggyCPAjenW6A8GP9m4lJSf8AhMQsJWj7rDirJUnohSrEeVHorpEnAaDvaLlWpsPJF02V/DeD6H5GjAVHx+GDjakHZSSPiIrVoy72N5QFOPYhQnRCEHoSCVR6AfGtZUqh/gfKRhsG03EKI1r/AIlX+kD0q/G9NDptQd7T87LGCKUqhTx7MbzpiVR6W9aMFmsd9s+Z6sSyyD/Zo1HzcP8ARI+NaMf9nTZAtEH6zWhpRQfwKwUM6lmBtNoEXNWWYcXtoH2RS6q3dSpM/WuV+rEbbM70+AKATxLjHxCGQ3495fqYFqF+KOLsWyrse1FtyBceGojame2vps8p6ivACvnI8VYr/rLPPf6dKdwnGmMb915W8kHvA+YVV+FR5R9DuN0zqrPuDvamXloYxIhSrBY2KrwCOUj51oClCpsxUcmuhVJFKCaCUDSxSQmnkVg4BXCmnNYHMV2QeYpwIblR3dqnqA6iozyOlFilLn2C7fDuNjdSSUnooXSfRQBq64azT9owrL3NaEk+CtlD+8DUNQvUfgfuftLH/TfWUj9x2HE/NRp5FFINeJpClVyapLsdOVqWmknelRWYlVfPXGOM/aMzeUNu00A8oRCP8JNb7mOLDTTjh2bQpf8AdST+VfPPDuBViHyed1knqTP1NP8A6wvwWWu4rSwnUhtMFxckpUOWkWF450cZZkmGYAShKQRubT6moRxP7K0mYUuBqEgE2uRytVGcccYntHHP2VoKhKzdTn4ktti7nSdhXKa6DRb7SYugeZH1NBXGysI6mFKQFmNJSnWonppTfnvS0YfCuKhhh51s/wBo+88plkdYSmAfIGm3cXg2SA0rL0lF9n1nw+0Qo3+NOBmuPytTZuFAcioaTHIkG4qOjD6rASf1sK0VlrCYoleltS5v2WKMg9exxISD/eG9V2a8IFMuMDtNHeWAFIdbTzKmFGdP74JFdJ0jxA6SUmbgg+RkVtfA3EX7RhklZlSe6r0sPjb41nzGUDGtHQNLqJkkyFjlcCArz5CrDgDNAytTRCtSjYWidtuu1HeWKkxrSVinBVdhnFRJEeG9LfxwQJVIrnpTXHABJ2rOuMfaboAbwx7xuVDlc28zHzqdxlxR2eHMSdfdBSQCkn7w5HbasnwWXOPKhIJJ5/mTV8zfdFPY7iXEvGVvOHwCiB8BTuX8W4pn3HD/ADEqHwNLwnCjzqiEaTBIJBsKlr4AxIjuggnkZ+VdP9U50m5f7TsUD9qdYP4QEx6AUeZXxohaAVqSAN5UAoeMEyaD8nynA4dQTiW1rWogBUkoBPKBGk/xUbtcL4QjuIQJF0gDauXWfi5v6ssNm7DphDiCegUJ9BzpvL1JazEXtimin+dk6h6lClfChrMeAEoPaYd1xlQvZUpn1BqhxvFy0PMl0/a4V9J1DZaDKVz46SaOZ7Daymk0pRkSOk02k1aTyU101w1wVmDvHxc/YHkNIW446A2lKAVGFEajA6JmgLgXKkhKkrC0OhUOJUlSVJkSkGRaYtVr7Yc1cS5hWGVqQolazoUUm8ITJBB/HQxhsmx51qWrHFZULoRrCoTpSouKcTNrR4VqYs+LAWXCX3e0QgagiyVL1d1LZPNKiO8bQEK5kUOP5gXVKWT2rp061mE4ZpP3UJT98AbDaxsdzBzHDYxa04d0OFSZKA570bGDJtzietdTwRjlCQwojexTHwnemSSNam5jxU3bTrxDg++8AGU+DWGT3QB+9PlTbHtFxzYhK0JTuEhptKY6QBtVH2cApUiFdVSPkfhVnl/DuMx5LiYcNklSnGwe6kACFKmAkAC3KqyD2mnjFt/u4zCsuTILqEhtwTsQoDlTrGYHBlK21LeY5GVJdYUZ/s1iyZ8tKtiKg5zkOLR2SX2NCG09mlTaUqBupUrU2TrWSdzeqzBZgpskEa0GQpJkAj8qLP42rtjOSlz9obSUpCgXkIGhB1WS4E7JCrpKdgqI94AXWXvtuOB0toB35Ktz1EG3KhDBYR1aghqyX9TY1qATFlkKWqyQNIMn8NeyfLHnXuzbCVaVd8kktGD94j3kmNhvNF5h2tryrNm3hpZWFEQCEgrjwlNqczF9bY74BnYHuqPklW58KiZZlagkBx1xRAAhBLDabbJbaKRHnJpniPIlvMqQh5wSD3FqLjaugKVyU3+8mCK5YvQLm2Ut4lwIZbUlRmQDAF/wnl8KmN4IpUMLhRJZ0qeeJ0IaIOy1QZO4gAk8gagcK8QYhtxzDlC1u6ShBgktLkJlw79mCQSeXrVZxFnZCjh2FENMrPeE6nnZIW+4ealGY/CmAOddJzflTorLCGI7RXYtq3cMp1m0nsUEOgHcFSx4i9WLfEeBEdnjkJVO5aUoc9ytUx4zWZYXMkhYL6VYiPdStatIPLxN+VWDXHOI91tLSQe6EpaRzsBtfeKfAeTQ19ni5Uk4bFK0wosrUw6RaAUKK0rM7SQPEVzDYBeEQTh+0XAlTTnddAG+kSQseKSazxriFC1RiWghQt2zADbqCDuQLK8QelXGA45dacCMUovsWKVgd4AGzg5yOY3qbzTLBV/vGp1H2g0BIk9T+rCgPiltKm+0SN1gar3GkxM+VEueMHEO6UELLg7Rg6gEvItIPIOJ+YPUGqjiTInm8IVvIKSFIgSCANuW/nRzMpvxq3s/zX9oy5hf3kp7Nf8AE33foAfWrsms09h2ZyjEYc/dKXU+R7qvmE/GtMXV1B1W9dQK45vVDxtxAMHgnXJhahoa661WB9Lq9KGZbxBnYxObuPDvNsdxHOyLSkcyV6iPMUdtZ5oQjtpS4uyGhBUel+ao3oM4EwDaWO2VGoqPePhN5PQfOrJh8F1SkEncKxDl+zSfdQ2nmom/reo6vtc+LzPsocfbQ8gBGIZOtoKg6vxNk37qkmPOn8kzhCmitPuCxSffbUB3mlj8Q5HnUzI8rCBrMlxQklZlQkTHh5C1V/EmTYjtO3wekPQA4lQ7jyR91wbHwO+96PrFs8Rsup/5Vx38Q7EHT/Fq/KahNZxgGlam8I42of8A11JPjfaqx8OTrxOAeSu0qaAcSI56kHXHgQT40lo4J8FDiFJ8VjEpVPUQkx6UlavY3DYxPfaVAuDKUmesTI9aC874ewbUqCnpNw2vuj++EkUWZfw3hVdxEECQSWn1KJ/iUhMxce9Un/clvRoTqP7zgGlPUpaSe8qfxmOoO1EuBneDyhzEENMtx2g7gJshqYW8qdgo90HmAqtGy3J0MpCUJCRf3QQJ5mrTCZWhlBS3Mn3lqutZgCVK8gABsAAABTrTfLenq60OsNRXnzapDaKbxKKlgPmOEbbxuHfTKVrX2aiFFKVakKCAuIvrCd97WNAuMyRJdKVPtpJM7LO9zPjWu5llyXmltLJGrZQ95CgZCk+IIBocb4bTiVq7RtHbo/5hERrGweZ/cVv4KkHlV80WRVcP8JuYZ5LqUJdTHvwlSk+KUE2O165mXszU+S8w6Eayolt1K0lJJvpKQetEuA4ddw8dg73Z2WNrG1uVqtnM5xDclTIUB+FQk+lHldORi+fZE/h3Sl9ASVd4aY0kdU6bAVWM4gpIIixtO3iI5g1trvGqCQFYdXiohJ0+gk1Cxue4datCGELUerJ/9b1f/InwZlhH1rKdDiUBLgKEainQVq0koJsE362oyxvaJyv7UvujEgFnUG1AE98XSoqslJNxyp7EZGjEYllvsW2k2de0thB0Imy7QApfdHWD0q24p4ZwziD2bTaIv3O5BgwYTZQ8xRepcpyhj2dMPYLM2kPp7MvoWjSSkq21JlIJKTqQN4raHFXr5s4fxHZ4xhfNLqD/ANwB+tfSC1VXaYlPqgiBMm+1hBv43getZV7b3iThEcvtVevcA+prV3xWS+2s/a4Ufuun5t1p9b8QkFAZYw6VwACXY3AkGPUirfBID7qYgJw6u6BcFU3Wq/K4HifChbFIJb1ogd1DYTYkmJ1epNKyl0sr0pJVqHetEIj3ieXeMzXOxetdwuJBg1PQQRagPhzPA6jVPOAN/X5UW4bEUNYsVJHOmlMiajuYuLk1W53xMjDMqeXfTyG5J2A6edOti5UEjeqnNeI2GbLUB08fAeNZ9nXtOC25bBBUD3Zgp5XI+NO+z3IU4icQ/wB+SdCVGQIMTBpz0Bhg88Q8JRsetj8DVlhUdKTmbSG0yIEXkW2pjKsZqBggwYqFfi3SmKYxKDUwCm302pCoLN/nS3MAF6VAlK0ToWLKTO8dQeYMgxtSMWNcoBg8o5VUPZ+vCuht9MBd0r2SeonrF6Ct28S+j+1bS5++13VHzaUdM+SvSlOZ1hwIdJR4ONOgfHSR86m4LHocTNqmpSOVUA+nOcEPdxDAB2CT/hAmnEZh2lsOhSv/AJHErbaHiAYW55AAfvCrz9nEzFcXasymw+SBtK1JVLjl1rUJKjECQNkgWCRYCqPFtdmrbvbkAnTF7p8D05UUY090iYm1qDMajRobbXIbOyiSqJ/F5H5VNMZeWNGNCOjyR/8AoK+j1IrBcRgz/tZKBfViGyPVSTW+oNdevxETXBIrGPbM9/xjCY91r/yWf6VtCdqwj2t4icyI/A20PjKv8VM+pQkYtS1spjTqVIjyv6gVAxuPPaOKSqCslH8iRp+cn4VIxClF3VP9mzq8pSeXqKqHXCEi0GAPj3j8dQ9K0irRFw/jAghQUqYgj7qQLT4bACil3ie1l6CCJ2Nul/WsvbdI2Jrz+JKt9htWvGt5eh9mPtCSpJhSibxFuo360D47O3nZClqIJmCahFVS8ty8uq0iB50zmcjbUECrnLeKXmQkIUYSIjlEzRLguFkpQAQCq8zOx8OYihPNskcZUrunSDvFv1etOp01li4f46edQUqVv+t6Zyfit7DrkEkHcEz6z1oc00tCyLU+MHk1PD+08EiQR18/yFSMX7S0abAn9f1rJRSg9HOp8D5NCyXjBxb0qiPPYeJok4vxbGJwa21KSFhOtEm4WkEiPO49ax1OauD3TE9KkZXg3cW8G0mSTJJ2SOZNHhns+WrXhrjR1ghK1Eo8bketarkvFLbyQQoTWPcSZJ2DmlPeAtNRMrzdbKpBtsRyIrXmX3G38r6ATmyVJ1JUCDsRzpK8cOtZzlXFCdIGoCDAF9vAAedWQznUbdfO3rXP2v0JMxzGEEi+4FDwdStSV7ixkRPjPOQajKzmPVV5OwPOOQ3pzAvJ1KEWSR1+8ZBvIN6GUODYCs9ZAvDiSf5EFR+lbUkQKx3gZKns6W4q/Zh1R8Nmx/5VsK9o610qE8Devnb2j4ntM0xHRKkoH8qEp+oNfRB39TWG+2TIizju2A7mISFfzpACh8NJ9a6RKLmGEJQVaTLraWxAgBWpKQB12nnQrixeeqlR0ta1FzOJUMOyoHUnWmE94kFMkgdBaqLNsHHY794r35d4VMvtd+KdRpKjUl7DQT4Hy9YqOEXirc8cQ3JtRRkOC7JQWuYUCk+8Cg8pjqPSqHCrCVAncGjrIcZ2qSG061wOaZMXE6j86ju5F8wRZdEAwRzk7dAJp7OcrLrcQL89/wBCmMoxHe0KSUkfdV3Y9dj50W4RsQNvl8LVxi2HcScNraJVpgdIocJr6TzDLGnUFLkQREGs5x/silRLTlj1FxP1Fduev6i8/wAZmDXUNlRAHOjgeyrETGpO+8EUS5H7LgiC4dR8oHL1p84JyA8k4Ncfv7qRYmLz0Hlzo3yfJEYZBS0m5F1c1EC+0x5UX4fJUtDSkAAUy/hRH+f6iuXXVq5JAPnWEMGYKrCY3k/e61nWMaKVH8q1LixelB0nvC2xF4sfEf0rL8UZJmx6Vf8AjT29hMQQbE+lXWDxRJKgrTME85i8SfSh1O9WOCBVCfh+dXYmUQ4bMApcWv4bwOflRJkj5KFrN+zkK62uN6AcrEvwrpPMiY5gUXZrjCxgXCN3TYixlXkL2Fcup7dJfRz2QK14rFOHmkf9yyY+Va2FTWT+x/L1Q45cJWoJHQhG/wA1RWshFN+p/Etw3oa9pHDv7ZgFpSJcb+0b6kp3T/MmR5xRK4n611iqQwbgfE6kFBUB2aiRP4VJIO+1x86l8d5YNLTiSSO108gACJ3+A9KkcR8OjB5k4lE6H0laEjqoklI8lC3mKfztpS8FqiUocQvnYgwbRsZqL/2dZ7imw/C63FEtqSSoJJJgaRqKe6etjfwpzMeDUocWVSAR3YMkkQCoH8qvcgzAJcSm3umY66ypIIIkHSVVd5xhe1QCDp0mZMmxN9trR8KL1WyMdzXLSwqFg32B/r61zL+JH8P/AGKtHoD9RWrjJG3UFt5CVoItYgieh3B/Kg3PfZe83K8Me2b30j+0A6AbK9K6c9b6qbL+B3FcW4t0Qt9ZHhA5zy8aj/7bxEQH3Y6douLbc6sOH8jDuPbYWlQTq76VWVpA1EHpMRWk8U8H4V13DQ2lBWvQrT3QpIbWsggRfu1reYJLWQKzB0kEuuEjYlaiR5GasMDxNim1haX3JFhqUVCPJVq2d/2f4FbzK+xSnQlQKAlIQu0DWmLkTSM/9luBfTKG+wWNlNWnzQe6adjM1X7Uccq/aIEdG0/MGnmfa3j0b9kvzR/6kUbL9iuD7MgLeC4svUkwf4dMelVDfsUAYcK3ldsCrswI0QJ06gRN46iK3+re0dr2yAj7TDmeeldvgRVtheP8E+dIVoUf+oNI+JtNUOfeyJTTIcYdLi+7KFACZgHSR0JoIzzIHsI52bwAVAMgyIPjR481tsGXE+byLOBSJj9RuN6A3lyaQl8jnbpSokc7/KqkwW6aVUvCEgT6VPyThd3EyUQAOZ2JnaaezPCBsREBNjbdQmts+GR3hrDhTi1qBOkAdbkgCrHjRRJYwyBfe2xUqwty51OyPDJZweowSsoJFuZ2J8h8qTw3h/2zNpN0olV+lgPr8hXPd63+K/MadwllCWMOhCRAQkJ8zuT6kmrylBsJSANhakgVhUxafzptFPhP1NNrRe1WhmPtmc0uYRSSQodrcdB2Z3qDk6CvBqaSokqBAJvJUnUPnal+1x4OY1hiw0tKMnaVqj6IrvCDgnRzAFztPSOQrn06c/Ae7jlJ7JWxI7x5hexUI+nnWjYFxTjIClA6gLj5/GhLinK4S8lAjQ4lyOiVgzp6jVNW/AeNUpoIJ2FjzAnYUX5qoIcOhSRpEz48/KpmEUof0/pTGJSRF55W+lcZxRP3djUMk4rKWX1JW4j7VBGlwSlaY6LF48NqpOJeG8c4tp3D4hBLKitCFICRqgiSRINiReNzRLhHQoTvUptMC1XAzjGZpnqHULOHSoN6hDYBSvUI72lerxEU9iuNs4U2UDLyhR++EOmL8gTFaF2ih4j50lWP07p8dqvyTgMb9oGaEQcsUVdQVgT5EfnUb/fjNS0W/wDZ6u1v3zq0jp3YgxI+9R0jM0nZB+H+VKXiyfuUa2ADG8TZqvs0pwIQoGVk3CvSRoHrNQMRwRisc52uMeQ0CZKEJkpHQTbYb3rR1KJ8KjOYQGZvNqnyz4Qm3wrhGAUMtBaiLuOwtR/hBsB5Cq/EcIhakzdR302AB5+lHbeFSkWp1BABMbc+dG1SjGXNYRjRFoAB8YjfrQU/gO3cDYJUkHUogbRsmdyd5NX/ABhmK7pjuEC5PMnkPAVVs4jsMOVn31XJn3hsAOtufnWjKfiLG9nLYmPn0/KtJ9mHChwmG7R0fbPwpU7pT91HwufE+FC/s74MOIe/a3weySrU0lV9awfe/gSdup8q1uujmQ4bUhsUpd68gVmTRXaSTXKpDJ/bNgih7D4pI906FH11o/xVUYc6XkrTYECPUahcb1pPH2QHFYRaE+9AUnndNxascyfMVFHZEHW0e7O5AmAfK/xqK6c1pGMwSHoJ0kOpU2Z5kd5Mdbg0JcIu9m7ovcwRexn3dI3NXGX5oVIGw7PSoDbvA3Bk9D86qOK8MpjE9uFaUunUnT1jvydpmD4zUT+LHjGISsmN9yPzqW2wL/r40E5ZxKrUglJ0bauu473r9aM8HigRuDNDJLGGi9SEs05htqk6KuI1FS3TsCNqdCK92dOAyD4CmXF+FSwikraFawxVuE8qUpNqmKaph5PiKnCgtqJJtakY17QknkKlFYSDQdxRxCU6UMgLccISkX51KlbicOrE4oi4QIJ3hW/Lp/WrfL8nGLxegpHYtAFYEbn3EbW5kjoKYxb/AOxYQlV3CmJ33kxPM0WcB5aWsGlSx9o/Lzlouu4HomBVSaLV8hsJASBAAgAQAB0AFLIrhNemrQ4TXq4a6azJJNKBppxVdSuqThbqZFYH7QMuVhMcXUDSFnUOk/e+M1vYVQJ7VeGziGNaPeblUdRFx+fpQYz1nMApEgABXPmDaYjl59KVmWcKXh+xcvBkX8PpBmhXDYotkpNxNx+Y6GrNOKS4CJG0AGJ6c+f9KPHF6j4XGrbNlER4284oqy3iMgghUGQDMDeT9fShR/DETM1HbcKVA7x/rTedbW35Rn3aAcvDnbwq9w+YAjcVhmX8RqQRNk3Hher3BceFIiCd4kC52uR1qMsPqtfGKFc/ahWftcZFSeVt7wfXwqVhuKw51H+lGtg1OLHWkKxwoKd4iCRMFXkfyJqO3xYomVJ0jpN/kf1NbybBuvHiqvEY6+8DrQlmPER2SuJm+0eV9/lQzmPFhgtoPIgm9usRuTRlreoKeJ+KktpISb+W89Kp+FYUtWKegEA6AbR1PTw9aDO3LigpckCPGrLNM9Ck6ESEQAAegg3NX4YNEZcVmGPaw4kt6gpe0aEXVfyEfzVsxI2rMvY7lBDbuLUPfPZtzvpSZWfIqgfymtILlb4C9VeBpkqpaV1tB0CkKrpVAplKqWS1UiacZdC0gj9Gm1CliwqkvthSSDsaQTSwaGYP7SOHBh3ytIOld/AG5saD4r6F424eTicOoHfkeh/pWA43CKaWpCt0mq5v41/pzD5ktJBPe8DzFeexIWZ28IA+lRK6U1WCFqrnbHaTSAa9S1qW1mSgICop0Z0uQZ28xI3+tVsV4ijINq4/3mcHu25ek/5mmsRnq1/lyjyiquvGjxh2pj2ZKXuaaQkG5sKbQK6V/OltPrxA5cq7luAXiXkMtiVLVA9eZ8AL+lRUNFRgCa1f2VcJdmFYpwd4ylvy+8r8vjRbjTaP8ry5OHYbZR7raQkeMbn1Mn1qQo0nVSCquS8L1V1CqYKqdYVQ1OvuwKQ0qajurk081tSxzAOQop63H51LdTBr1eqp8TfptVcQa9XqzOvIBEGsi9pGQIALosoGPMeNer1H7FT5WchNKCK9Xq7IjvY0haIr1erEmvFNer1ZBOmuCvV6sxaRXQ3JjrXq9WZpHDnBCU6JV3lFMnz6Vp7bAQgITYJAAHgK7Xq8+67EzSJr1erMTSnFwK9Xq0Y23UxoVyvVoH//2Q=="/>
          <p:cNvSpPr>
            <a:spLocks noChangeAspect="1" noChangeArrowheads="1"/>
          </p:cNvSpPr>
          <p:nvPr/>
        </p:nvSpPr>
        <p:spPr bwMode="auto">
          <a:xfrm>
            <a:off x="155575" y="-1804988"/>
            <a:ext cx="2771775" cy="3771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20" name="Picture 4" descr="http://www.karsiyakam.com/karsiyaka/fotograflar/zubeyde_han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420888"/>
            <a:ext cx="2771775" cy="3771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b.mp-farm.com/a/500x450.watermarks/800000/8058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Sa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6000" dirty="0" smtClean="0">
                <a:latin typeface="Hand writing Mutlu" pitchFamily="2" charset="0"/>
              </a:rPr>
              <a:t> kim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ders</a:t>
            </a:r>
            <a:r>
              <a:rPr lang="tr-TR" sz="6000" dirty="0" smtClean="0">
                <a:latin typeface="Hand writing Mutlu" pitchFamily="2" charset="0"/>
              </a:rPr>
              <a:t> an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latin typeface="Hand writing Mutlu" pitchFamily="2" charset="0"/>
              </a:rPr>
              <a:t>tır?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-fotki.yandex.ru/get/4529/136487634.192/0_77185_1a703fcb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9672" y="2924944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En i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br>
              <a:rPr lang="tr-TR" sz="5400" dirty="0" smtClean="0">
                <a:latin typeface="Hand writing Mutlu" pitchFamily="2" charset="0"/>
              </a:rPr>
            </a:br>
            <a:r>
              <a:rPr lang="tr-TR" sz="5400" dirty="0" smtClean="0">
                <a:latin typeface="Hand writing Mutlu" pitchFamily="2" charset="0"/>
              </a:rPr>
              <a:t>dos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tun</a:t>
            </a:r>
            <a:r>
              <a:rPr lang="tr-TR" sz="5400" dirty="0" smtClean="0">
                <a:latin typeface="Hand writing Mutlu" pitchFamily="2" charset="0"/>
              </a:rPr>
              <a:t> kim?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-fotki.yandex.ru/get/38/136487634.192/0_7717e_d10d93c1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31640" y="2564904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An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6000" dirty="0" smtClean="0">
                <a:latin typeface="Hand writing Mutlu" pitchFamily="2" charset="0"/>
              </a:rPr>
              <a:t>nin</a:t>
            </a:r>
            <a:br>
              <a:rPr lang="tr-TR" sz="6000" dirty="0" smtClean="0">
                <a:latin typeface="Hand writing Mutlu" pitchFamily="2" charset="0"/>
              </a:rPr>
            </a:br>
            <a:r>
              <a:rPr lang="tr-TR" sz="6000" dirty="0" smtClean="0"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r>
              <a:rPr lang="tr-TR" sz="6000" dirty="0" smtClean="0">
                <a:latin typeface="Hand writing Mutlu" pitchFamily="2" charset="0"/>
              </a:rPr>
              <a:t> ne?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encrypted-tbn2.gstatic.com/images?q=tbn:ANd9GcRtRNRDhtG2v2KYJtqfnWDO61EFiR7-bVfUDGyrqBWfSGlX13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229600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Kar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dan</a:t>
            </a:r>
            <a:r>
              <a:rPr lang="tr-TR" sz="6000" dirty="0" smtClean="0"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dam</a:t>
            </a:r>
            <a:r>
              <a:rPr lang="tr-TR" sz="6000" dirty="0" smtClean="0">
                <a:latin typeface="Hand writing Mutlu" pitchFamily="2" charset="0"/>
              </a:rPr>
              <a:t> ü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şür</a:t>
            </a:r>
            <a:r>
              <a:rPr lang="tr-TR" sz="6000" dirty="0" smtClean="0">
                <a:latin typeface="Hand writing Mutlu" pitchFamily="2" charset="0"/>
              </a:rPr>
              <a:t> mü?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ncrypted-tbn0.gstatic.com/images?q=tbn:ANd9GcQYlUZfo9GDZyw8UBuG42yT4kdkYxwpVJLa_cj6gVRPpiQEnNb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933056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Ke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6000" dirty="0" smtClean="0">
                <a:latin typeface="Hand writing Mutlu" pitchFamily="2" charset="0"/>
              </a:rPr>
              <a:t>ler ne is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ter</a:t>
            </a:r>
            <a:r>
              <a:rPr lang="tr-TR" sz="6000" dirty="0" smtClean="0">
                <a:latin typeface="Hand writing Mutlu" pitchFamily="2" charset="0"/>
              </a:rPr>
              <a:t>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ncrypted-tbn0.gstatic.com/images?q=tbn:ANd9GcQYlUZfo9GDZyw8UBuG42yT4kdkYxwpVJLa_cj6gVRPpiQEnNb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6000" dirty="0" smtClean="0">
                <a:latin typeface="Hand writing Mutlu" pitchFamily="2" charset="0"/>
              </a:rPr>
              <a:t>May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mun</a:t>
            </a:r>
            <a:r>
              <a:rPr lang="tr-TR" sz="6000" dirty="0" smtClean="0">
                <a:latin typeface="Hand writing Mutlu" pitchFamily="2" charset="0"/>
              </a:rPr>
              <a:t>lar ne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yer</a:t>
            </a:r>
            <a:r>
              <a:rPr lang="tr-TR" sz="6000" dirty="0" smtClean="0">
                <a:latin typeface="Hand writing Mutlu" pitchFamily="2" charset="0"/>
              </a:rPr>
              <a:t>?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encrypted-tbn1.gstatic.com/images?q=tbn:ANd9GcQvQ9T_RUT3f2eT95rFlWmJqE2J2CoQd4jG3NRR58K1m5d_J0Y01N4P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	</a:t>
            </a:r>
            <a:r>
              <a:rPr lang="tr-TR" sz="7200" dirty="0" smtClean="0">
                <a:latin typeface="Hand writing Mutlu" pitchFamily="2" charset="0"/>
              </a:rPr>
              <a:t>Süt 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sz="7200" dirty="0" smtClean="0">
                <a:latin typeface="Hand writing Mutlu" pitchFamily="2" charset="0"/>
              </a:rPr>
              <a:t> renk o</a:t>
            </a:r>
            <a:r>
              <a:rPr lang="tr-TR" sz="72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7200" dirty="0" smtClean="0">
                <a:latin typeface="Hand writing Mutlu" pitchFamily="2" charset="0"/>
              </a:rPr>
              <a:t>?</a:t>
            </a:r>
            <a:endParaRPr lang="tr-TR" sz="72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72</Words>
  <Application>Microsoft Office PowerPoint</Application>
  <PresentationFormat>Ekran Gösterisi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Senin adın ne?</vt:lpstr>
      <vt:lpstr>Yumurta ne renk olur?</vt:lpstr>
      <vt:lpstr>Sana kim ders anlatır?</vt:lpstr>
      <vt:lpstr>En iyi  dostun kim?</vt:lpstr>
      <vt:lpstr>Annenin  adı ne?</vt:lpstr>
      <vt:lpstr>Kardan adam üşür mü?</vt:lpstr>
      <vt:lpstr>Kediler ne ister?</vt:lpstr>
      <vt:lpstr> Maymunlar ne yer?</vt:lpstr>
      <vt:lpstr> Süt ne renk olur?</vt:lpstr>
      <vt:lpstr> Tarak ne işe yarar?</vt:lpstr>
      <vt:lpstr> Arının sesi nasıldır?</vt:lpstr>
      <vt:lpstr> Bal yer misin?</vt:lpstr>
      <vt:lpstr> Bu araba ne renk?</vt:lpstr>
      <vt:lpstr>Bu bebek ne istiyor?</vt:lpstr>
      <vt:lpstr>Okumak iyi bir şey mi?</vt:lpstr>
      <vt:lpstr>Ömer’in sırası nerede?</vt:lpstr>
      <vt:lpstr>Ekmek nereden alınır?</vt:lpstr>
      <vt:lpstr>Arı ellenir mi?</vt:lpstr>
      <vt:lpstr>  Bal ekşi mi olur?</vt:lpstr>
      <vt:lpstr>  Okulunun adı ne?</vt:lpstr>
      <vt:lpstr>  Bu iyi adam kim?</vt:lpstr>
      <vt:lpstr>  Atatürk’ün annesinin adı ne?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FİFİCYO</dc:creator>
  <cp:keywords>www.sorubak.com</cp:keywords>
  <cp:lastModifiedBy>Samsung</cp:lastModifiedBy>
  <cp:revision>8</cp:revision>
  <dcterms:created xsi:type="dcterms:W3CDTF">2014-02-08T10:19:09Z</dcterms:created>
  <dcterms:modified xsi:type="dcterms:W3CDTF">2014-02-08T11:00:29Z</dcterms:modified>
  <cp:category>www.sorubak.com</cp:category>
  <cp:contentType>www.sorubak.com</cp:contentType>
  <cp:contentStatus>www.sorubak.com</cp:contentStatus>
</cp:coreProperties>
</file>