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60"/>
  </p:notesMasterIdLst>
  <p:sldIdLst>
    <p:sldId id="297" r:id="rId2"/>
    <p:sldId id="330" r:id="rId3"/>
    <p:sldId id="333" r:id="rId4"/>
    <p:sldId id="329" r:id="rId5"/>
    <p:sldId id="335" r:id="rId6"/>
    <p:sldId id="334" r:id="rId7"/>
    <p:sldId id="337" r:id="rId8"/>
    <p:sldId id="338" r:id="rId9"/>
    <p:sldId id="299" r:id="rId10"/>
    <p:sldId id="339" r:id="rId11"/>
    <p:sldId id="341" r:id="rId12"/>
    <p:sldId id="300" r:id="rId13"/>
    <p:sldId id="340" r:id="rId14"/>
    <p:sldId id="342" r:id="rId15"/>
    <p:sldId id="343" r:id="rId16"/>
    <p:sldId id="344" r:id="rId17"/>
    <p:sldId id="345" r:id="rId18"/>
    <p:sldId id="347" r:id="rId19"/>
    <p:sldId id="383" r:id="rId20"/>
    <p:sldId id="349" r:id="rId21"/>
    <p:sldId id="348" r:id="rId22"/>
    <p:sldId id="346" r:id="rId23"/>
    <p:sldId id="350" r:id="rId24"/>
    <p:sldId id="351" r:id="rId25"/>
    <p:sldId id="352" r:id="rId26"/>
    <p:sldId id="355" r:id="rId27"/>
    <p:sldId id="386" r:id="rId28"/>
    <p:sldId id="356" r:id="rId29"/>
    <p:sldId id="353" r:id="rId30"/>
    <p:sldId id="357" r:id="rId31"/>
    <p:sldId id="358" r:id="rId32"/>
    <p:sldId id="359" r:id="rId33"/>
    <p:sldId id="360" r:id="rId34"/>
    <p:sldId id="362" r:id="rId35"/>
    <p:sldId id="361" r:id="rId36"/>
    <p:sldId id="363" r:id="rId37"/>
    <p:sldId id="366" r:id="rId38"/>
    <p:sldId id="370" r:id="rId39"/>
    <p:sldId id="364" r:id="rId40"/>
    <p:sldId id="365" r:id="rId41"/>
    <p:sldId id="367" r:id="rId42"/>
    <p:sldId id="354" r:id="rId43"/>
    <p:sldId id="368" r:id="rId44"/>
    <p:sldId id="384" r:id="rId45"/>
    <p:sldId id="369" r:id="rId46"/>
    <p:sldId id="371" r:id="rId47"/>
    <p:sldId id="375" r:id="rId48"/>
    <p:sldId id="376" r:id="rId49"/>
    <p:sldId id="377" r:id="rId50"/>
    <p:sldId id="372" r:id="rId51"/>
    <p:sldId id="378" r:id="rId52"/>
    <p:sldId id="373" r:id="rId53"/>
    <p:sldId id="379" r:id="rId54"/>
    <p:sldId id="374" r:id="rId55"/>
    <p:sldId id="380" r:id="rId56"/>
    <p:sldId id="381" r:id="rId57"/>
    <p:sldId id="387" r:id="rId58"/>
    <p:sldId id="385" r:id="rId59"/>
  </p:sldIdLst>
  <p:sldSz cx="9144000" cy="5143500" type="screen16x9"/>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8FD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Açık Stil 3 - Vurgu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4" d="100"/>
          <a:sy n="84" d="100"/>
        </p:scale>
        <p:origin x="-96" y="-22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622B157-C1DE-4F73-B861-9BD51A6585DB}" type="doc">
      <dgm:prSet loTypeId="urn:microsoft.com/office/officeart/2005/8/layout/default" loCatId="list" qsTypeId="urn:microsoft.com/office/officeart/2005/8/quickstyle/simple2" qsCatId="simple" csTypeId="urn:microsoft.com/office/officeart/2005/8/colors/accent0_2" csCatId="mainScheme" phldr="1"/>
      <dgm:spPr/>
      <dgm:t>
        <a:bodyPr/>
        <a:lstStyle/>
        <a:p>
          <a:endParaRPr lang="tr-TR"/>
        </a:p>
      </dgm:t>
    </dgm:pt>
    <dgm:pt modelId="{AAC438D7-D570-4AF1-84EB-41693D2A9F06}">
      <dgm:prSet/>
      <dgm:spPr>
        <a:solidFill>
          <a:srgbClr val="D8FD9B"/>
        </a:solidFill>
      </dgm:spPr>
      <dgm:t>
        <a:bodyPr/>
        <a:lstStyle/>
        <a:p>
          <a:pPr algn="just" rtl="0"/>
          <a:r>
            <a:rPr lang="tr-TR" dirty="0" smtClean="0"/>
            <a:t>Amazon ve Kongo havzalarında ekvatoral yağmur ormanları biyomu geniş yer tutar. Bu ormanlara özellikle 10° kuzey ve güney paralelleri arasındaki bölgelerde rastlanır.</a:t>
          </a:r>
          <a:endParaRPr lang="tr-TR" dirty="0"/>
        </a:p>
      </dgm:t>
    </dgm:pt>
    <dgm:pt modelId="{A3E5EF94-2496-49D1-A65C-98DF6829E888}" type="parTrans" cxnId="{7297CA9B-FC6A-49C5-BE8A-FB78C59B09AD}">
      <dgm:prSet/>
      <dgm:spPr/>
      <dgm:t>
        <a:bodyPr/>
        <a:lstStyle/>
        <a:p>
          <a:endParaRPr lang="tr-TR"/>
        </a:p>
      </dgm:t>
    </dgm:pt>
    <dgm:pt modelId="{CF61168C-7485-4D04-A664-518EBF2B164E}" type="sibTrans" cxnId="{7297CA9B-FC6A-49C5-BE8A-FB78C59B09AD}">
      <dgm:prSet/>
      <dgm:spPr/>
      <dgm:t>
        <a:bodyPr/>
        <a:lstStyle/>
        <a:p>
          <a:endParaRPr lang="tr-TR"/>
        </a:p>
      </dgm:t>
    </dgm:pt>
    <dgm:pt modelId="{A5318742-BE7A-4F12-9118-DDEA17571440}" type="pres">
      <dgm:prSet presAssocID="{8622B157-C1DE-4F73-B861-9BD51A6585DB}" presName="diagram" presStyleCnt="0">
        <dgm:presLayoutVars>
          <dgm:dir/>
          <dgm:resizeHandles val="exact"/>
        </dgm:presLayoutVars>
      </dgm:prSet>
      <dgm:spPr/>
      <dgm:t>
        <a:bodyPr/>
        <a:lstStyle/>
        <a:p>
          <a:endParaRPr lang="tr-TR"/>
        </a:p>
      </dgm:t>
    </dgm:pt>
    <dgm:pt modelId="{48B17BF0-F04B-4E76-9E56-AB3B68A75C3F}" type="pres">
      <dgm:prSet presAssocID="{AAC438D7-D570-4AF1-84EB-41693D2A9F06}" presName="node" presStyleLbl="node1" presStyleIdx="0" presStyleCnt="1" custScaleX="437607">
        <dgm:presLayoutVars>
          <dgm:bulletEnabled val="1"/>
        </dgm:presLayoutVars>
      </dgm:prSet>
      <dgm:spPr/>
      <dgm:t>
        <a:bodyPr/>
        <a:lstStyle/>
        <a:p>
          <a:endParaRPr lang="tr-TR"/>
        </a:p>
      </dgm:t>
    </dgm:pt>
  </dgm:ptLst>
  <dgm:cxnLst>
    <dgm:cxn modelId="{7297CA9B-FC6A-49C5-BE8A-FB78C59B09AD}" srcId="{8622B157-C1DE-4F73-B861-9BD51A6585DB}" destId="{AAC438D7-D570-4AF1-84EB-41693D2A9F06}" srcOrd="0" destOrd="0" parTransId="{A3E5EF94-2496-49D1-A65C-98DF6829E888}" sibTransId="{CF61168C-7485-4D04-A664-518EBF2B164E}"/>
    <dgm:cxn modelId="{CFF8454E-6F74-4B1A-A99B-EC317571BA86}" type="presOf" srcId="{8622B157-C1DE-4F73-B861-9BD51A6585DB}" destId="{A5318742-BE7A-4F12-9118-DDEA17571440}" srcOrd="0" destOrd="0" presId="urn:microsoft.com/office/officeart/2005/8/layout/default"/>
    <dgm:cxn modelId="{43972E33-71C8-40BE-B8F6-58556B2BA101}" type="presOf" srcId="{AAC438D7-D570-4AF1-84EB-41693D2A9F06}" destId="{48B17BF0-F04B-4E76-9E56-AB3B68A75C3F}" srcOrd="0" destOrd="0" presId="urn:microsoft.com/office/officeart/2005/8/layout/default"/>
    <dgm:cxn modelId="{816DE9FE-E20F-42F2-A085-2CEA75BE6E82}" type="presParOf" srcId="{A5318742-BE7A-4F12-9118-DDEA17571440}" destId="{48B17BF0-F04B-4E76-9E56-AB3B68A75C3F}" srcOrd="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CE9F121-D87D-4A7A-962F-B320B01451A3}" type="doc">
      <dgm:prSet loTypeId="urn:microsoft.com/office/officeart/2005/8/layout/vList2" loCatId="list" qsTypeId="urn:microsoft.com/office/officeart/2005/8/quickstyle/simple3" qsCatId="simple" csTypeId="urn:microsoft.com/office/officeart/2005/8/colors/accent0_1" csCatId="mainScheme" phldr="1"/>
      <dgm:spPr/>
      <dgm:t>
        <a:bodyPr/>
        <a:lstStyle/>
        <a:p>
          <a:endParaRPr lang="tr-TR"/>
        </a:p>
      </dgm:t>
    </dgm:pt>
    <dgm:pt modelId="{EBA1E9E4-B9B5-41DB-93B8-17451D23019C}">
      <dgm:prSet/>
      <dgm:spPr/>
      <dgm:t>
        <a:bodyPr/>
        <a:lstStyle/>
        <a:p>
          <a:pPr algn="just" rtl="0"/>
          <a:r>
            <a:rPr lang="da-DK" smtClean="0"/>
            <a:t>Coğrafya Öğretmeni Murat Bey, öğrencileri Meltem,</a:t>
          </a:r>
          <a:r>
            <a:rPr lang="tr-TR" smtClean="0"/>
            <a:t> Ahmet ve Zehra’ya birer araştırma konusu vermiş, bu konularla ilgili hazırladıkları ödevleri bir sonraki derste arkadaşlarına sunmalarını istemiştir. Murat Bey araştırma ödevi olarak;</a:t>
          </a:r>
          <a:endParaRPr lang="tr-TR"/>
        </a:p>
      </dgm:t>
    </dgm:pt>
    <dgm:pt modelId="{162E1D74-772B-4ADA-8B4E-4FF73FCBFA8F}" type="parTrans" cxnId="{7A3E45D7-BB36-4985-A092-98BB24B86C43}">
      <dgm:prSet/>
      <dgm:spPr/>
      <dgm:t>
        <a:bodyPr/>
        <a:lstStyle/>
        <a:p>
          <a:pPr algn="just"/>
          <a:endParaRPr lang="tr-TR"/>
        </a:p>
      </dgm:t>
    </dgm:pt>
    <dgm:pt modelId="{AD9BC849-06CB-4A5A-A20B-0AFA0F30CFA8}" type="sibTrans" cxnId="{7A3E45D7-BB36-4985-A092-98BB24B86C43}">
      <dgm:prSet/>
      <dgm:spPr/>
      <dgm:t>
        <a:bodyPr/>
        <a:lstStyle/>
        <a:p>
          <a:pPr algn="just"/>
          <a:endParaRPr lang="tr-TR"/>
        </a:p>
      </dgm:t>
    </dgm:pt>
    <dgm:pt modelId="{7C0ACF2D-9569-4E25-9072-C1FB34974D05}">
      <dgm:prSet/>
      <dgm:spPr/>
      <dgm:t>
        <a:bodyPr/>
        <a:lstStyle/>
        <a:p>
          <a:pPr algn="just" rtl="0"/>
          <a:r>
            <a:rPr lang="tr-TR" b="1" smtClean="0"/>
            <a:t>Meltem’e,</a:t>
          </a:r>
          <a:r>
            <a:rPr lang="tr-TR" smtClean="0"/>
            <a:t> bir türün bireylerinin yaşamsal faaliyetlerini en iyi şekilde devam ettirebildiği ve türün arandığında en kolay bulunabildiği yaşam yeri konusunu,</a:t>
          </a:r>
          <a:endParaRPr lang="tr-TR"/>
        </a:p>
      </dgm:t>
    </dgm:pt>
    <dgm:pt modelId="{43367F21-4D9E-4E55-A3BF-E26C21E2078B}" type="parTrans" cxnId="{19060176-E8E9-4608-9828-6F11BCA14EFC}">
      <dgm:prSet/>
      <dgm:spPr/>
      <dgm:t>
        <a:bodyPr/>
        <a:lstStyle/>
        <a:p>
          <a:pPr algn="just"/>
          <a:endParaRPr lang="tr-TR"/>
        </a:p>
      </dgm:t>
    </dgm:pt>
    <dgm:pt modelId="{ABF39D16-D8C8-49C9-ACED-26B11850775A}" type="sibTrans" cxnId="{19060176-E8E9-4608-9828-6F11BCA14EFC}">
      <dgm:prSet/>
      <dgm:spPr/>
      <dgm:t>
        <a:bodyPr/>
        <a:lstStyle/>
        <a:p>
          <a:pPr algn="just"/>
          <a:endParaRPr lang="tr-TR"/>
        </a:p>
      </dgm:t>
    </dgm:pt>
    <dgm:pt modelId="{E15AF264-40BE-4876-A2D7-31351F07CBB6}">
      <dgm:prSet/>
      <dgm:spPr/>
      <dgm:t>
        <a:bodyPr/>
        <a:lstStyle/>
        <a:p>
          <a:pPr algn="just" rtl="0"/>
          <a:r>
            <a:rPr lang="tr-TR" b="1" smtClean="0"/>
            <a:t>Ahmet’e,</a:t>
          </a:r>
          <a:r>
            <a:rPr lang="tr-TR" smtClean="0"/>
            <a:t> belirli bir bölgede yaşayan ve birbirleriyle daima etkileşim içinde olan canlılarla bunların herhangi bir şekilde cansız çevreyle ilişkilerinin meydana getirdiği yapı konusunu,</a:t>
          </a:r>
          <a:endParaRPr lang="tr-TR"/>
        </a:p>
      </dgm:t>
    </dgm:pt>
    <dgm:pt modelId="{445A2025-21C2-479A-89D1-EF86E2C46BE6}" type="parTrans" cxnId="{FCF845AA-10D4-4772-92D6-908B0A1E6245}">
      <dgm:prSet/>
      <dgm:spPr/>
      <dgm:t>
        <a:bodyPr/>
        <a:lstStyle/>
        <a:p>
          <a:pPr algn="just"/>
          <a:endParaRPr lang="tr-TR"/>
        </a:p>
      </dgm:t>
    </dgm:pt>
    <dgm:pt modelId="{10DA9F2D-1301-4D91-8D26-7735D8AD8118}" type="sibTrans" cxnId="{FCF845AA-10D4-4772-92D6-908B0A1E6245}">
      <dgm:prSet/>
      <dgm:spPr/>
      <dgm:t>
        <a:bodyPr/>
        <a:lstStyle/>
        <a:p>
          <a:pPr algn="just"/>
          <a:endParaRPr lang="tr-TR"/>
        </a:p>
      </dgm:t>
    </dgm:pt>
    <dgm:pt modelId="{0FE1C786-7977-4198-A489-453D04C9F419}">
      <dgm:prSet/>
      <dgm:spPr/>
      <dgm:t>
        <a:bodyPr/>
        <a:lstStyle/>
        <a:p>
          <a:pPr algn="just" rtl="0"/>
          <a:r>
            <a:rPr lang="tr-TR" b="1" dirty="0" smtClean="0"/>
            <a:t>Zehra’ya,</a:t>
          </a:r>
          <a:r>
            <a:rPr lang="tr-TR" dirty="0" smtClean="0"/>
            <a:t> belirli bitki ve hayvan türlerinin bölgesel düzeyde oluşturdukları ve kendine özgü özellikleri olan büyük topluluklar konusunu vermiştir.</a:t>
          </a:r>
          <a:endParaRPr lang="tr-TR" dirty="0"/>
        </a:p>
      </dgm:t>
    </dgm:pt>
    <dgm:pt modelId="{3D1156BD-2628-4256-B7CC-93EEF403C575}" type="parTrans" cxnId="{CB2CE396-60AF-48DD-BF92-B8830D93A556}">
      <dgm:prSet/>
      <dgm:spPr/>
      <dgm:t>
        <a:bodyPr/>
        <a:lstStyle/>
        <a:p>
          <a:pPr algn="just"/>
          <a:endParaRPr lang="tr-TR"/>
        </a:p>
      </dgm:t>
    </dgm:pt>
    <dgm:pt modelId="{0220EE7B-9C3E-489E-93E4-0B3F443D5467}" type="sibTrans" cxnId="{CB2CE396-60AF-48DD-BF92-B8830D93A556}">
      <dgm:prSet/>
      <dgm:spPr/>
      <dgm:t>
        <a:bodyPr/>
        <a:lstStyle/>
        <a:p>
          <a:pPr algn="just"/>
          <a:endParaRPr lang="tr-TR"/>
        </a:p>
      </dgm:t>
    </dgm:pt>
    <dgm:pt modelId="{80B7BC57-2622-4109-88A8-9849D21C1EF0}" type="pres">
      <dgm:prSet presAssocID="{BCE9F121-D87D-4A7A-962F-B320B01451A3}" presName="linear" presStyleCnt="0">
        <dgm:presLayoutVars>
          <dgm:animLvl val="lvl"/>
          <dgm:resizeHandles val="exact"/>
        </dgm:presLayoutVars>
      </dgm:prSet>
      <dgm:spPr/>
      <dgm:t>
        <a:bodyPr/>
        <a:lstStyle/>
        <a:p>
          <a:endParaRPr lang="tr-TR"/>
        </a:p>
      </dgm:t>
    </dgm:pt>
    <dgm:pt modelId="{81916356-F49F-454D-B51E-5E0B6ABC1E06}" type="pres">
      <dgm:prSet presAssocID="{EBA1E9E4-B9B5-41DB-93B8-17451D23019C}" presName="parentText" presStyleLbl="node1" presStyleIdx="0" presStyleCnt="4">
        <dgm:presLayoutVars>
          <dgm:chMax val="0"/>
          <dgm:bulletEnabled val="1"/>
        </dgm:presLayoutVars>
      </dgm:prSet>
      <dgm:spPr/>
      <dgm:t>
        <a:bodyPr/>
        <a:lstStyle/>
        <a:p>
          <a:endParaRPr lang="tr-TR"/>
        </a:p>
      </dgm:t>
    </dgm:pt>
    <dgm:pt modelId="{E00CCEA0-15F8-4F6F-A0D6-62700C0B6414}" type="pres">
      <dgm:prSet presAssocID="{AD9BC849-06CB-4A5A-A20B-0AFA0F30CFA8}" presName="spacer" presStyleCnt="0"/>
      <dgm:spPr/>
    </dgm:pt>
    <dgm:pt modelId="{F7896249-5543-4360-81FC-271A35C5F99E}" type="pres">
      <dgm:prSet presAssocID="{7C0ACF2D-9569-4E25-9072-C1FB34974D05}" presName="parentText" presStyleLbl="node1" presStyleIdx="1" presStyleCnt="4">
        <dgm:presLayoutVars>
          <dgm:chMax val="0"/>
          <dgm:bulletEnabled val="1"/>
        </dgm:presLayoutVars>
      </dgm:prSet>
      <dgm:spPr/>
      <dgm:t>
        <a:bodyPr/>
        <a:lstStyle/>
        <a:p>
          <a:endParaRPr lang="tr-TR"/>
        </a:p>
      </dgm:t>
    </dgm:pt>
    <dgm:pt modelId="{80AFA6C8-76CD-458A-BE81-C209BEC01518}" type="pres">
      <dgm:prSet presAssocID="{ABF39D16-D8C8-49C9-ACED-26B11850775A}" presName="spacer" presStyleCnt="0"/>
      <dgm:spPr/>
    </dgm:pt>
    <dgm:pt modelId="{603FC86A-6FF5-4359-A5F7-A6E20DE767D9}" type="pres">
      <dgm:prSet presAssocID="{E15AF264-40BE-4876-A2D7-31351F07CBB6}" presName="parentText" presStyleLbl="node1" presStyleIdx="2" presStyleCnt="4">
        <dgm:presLayoutVars>
          <dgm:chMax val="0"/>
          <dgm:bulletEnabled val="1"/>
        </dgm:presLayoutVars>
      </dgm:prSet>
      <dgm:spPr/>
      <dgm:t>
        <a:bodyPr/>
        <a:lstStyle/>
        <a:p>
          <a:endParaRPr lang="tr-TR"/>
        </a:p>
      </dgm:t>
    </dgm:pt>
    <dgm:pt modelId="{54C83720-09FD-4B3E-AFEF-A831F6B021DE}" type="pres">
      <dgm:prSet presAssocID="{10DA9F2D-1301-4D91-8D26-7735D8AD8118}" presName="spacer" presStyleCnt="0"/>
      <dgm:spPr/>
    </dgm:pt>
    <dgm:pt modelId="{3C4B252A-4F32-4F39-AA8F-495561DE9405}" type="pres">
      <dgm:prSet presAssocID="{0FE1C786-7977-4198-A489-453D04C9F419}" presName="parentText" presStyleLbl="node1" presStyleIdx="3" presStyleCnt="4">
        <dgm:presLayoutVars>
          <dgm:chMax val="0"/>
          <dgm:bulletEnabled val="1"/>
        </dgm:presLayoutVars>
      </dgm:prSet>
      <dgm:spPr/>
      <dgm:t>
        <a:bodyPr/>
        <a:lstStyle/>
        <a:p>
          <a:endParaRPr lang="tr-TR"/>
        </a:p>
      </dgm:t>
    </dgm:pt>
  </dgm:ptLst>
  <dgm:cxnLst>
    <dgm:cxn modelId="{7A3E45D7-BB36-4985-A092-98BB24B86C43}" srcId="{BCE9F121-D87D-4A7A-962F-B320B01451A3}" destId="{EBA1E9E4-B9B5-41DB-93B8-17451D23019C}" srcOrd="0" destOrd="0" parTransId="{162E1D74-772B-4ADA-8B4E-4FF73FCBFA8F}" sibTransId="{AD9BC849-06CB-4A5A-A20B-0AFA0F30CFA8}"/>
    <dgm:cxn modelId="{19060176-E8E9-4608-9828-6F11BCA14EFC}" srcId="{BCE9F121-D87D-4A7A-962F-B320B01451A3}" destId="{7C0ACF2D-9569-4E25-9072-C1FB34974D05}" srcOrd="1" destOrd="0" parTransId="{43367F21-4D9E-4E55-A3BF-E26C21E2078B}" sibTransId="{ABF39D16-D8C8-49C9-ACED-26B11850775A}"/>
    <dgm:cxn modelId="{FCF845AA-10D4-4772-92D6-908B0A1E6245}" srcId="{BCE9F121-D87D-4A7A-962F-B320B01451A3}" destId="{E15AF264-40BE-4876-A2D7-31351F07CBB6}" srcOrd="2" destOrd="0" parTransId="{445A2025-21C2-479A-89D1-EF86E2C46BE6}" sibTransId="{10DA9F2D-1301-4D91-8D26-7735D8AD8118}"/>
    <dgm:cxn modelId="{8F3A3EDE-4FD3-4BE4-8400-56AE7E7E3365}" type="presOf" srcId="{7C0ACF2D-9569-4E25-9072-C1FB34974D05}" destId="{F7896249-5543-4360-81FC-271A35C5F99E}" srcOrd="0" destOrd="0" presId="urn:microsoft.com/office/officeart/2005/8/layout/vList2"/>
    <dgm:cxn modelId="{EA6A348B-C9F6-4448-A594-AA3DA497EA77}" type="presOf" srcId="{0FE1C786-7977-4198-A489-453D04C9F419}" destId="{3C4B252A-4F32-4F39-AA8F-495561DE9405}" srcOrd="0" destOrd="0" presId="urn:microsoft.com/office/officeart/2005/8/layout/vList2"/>
    <dgm:cxn modelId="{D991DC1B-9E5E-4775-A5E6-E7C16E00588B}" type="presOf" srcId="{EBA1E9E4-B9B5-41DB-93B8-17451D23019C}" destId="{81916356-F49F-454D-B51E-5E0B6ABC1E06}" srcOrd="0" destOrd="0" presId="urn:microsoft.com/office/officeart/2005/8/layout/vList2"/>
    <dgm:cxn modelId="{6AA7B5C8-E5C0-4039-90B3-EF650246CC90}" type="presOf" srcId="{BCE9F121-D87D-4A7A-962F-B320B01451A3}" destId="{80B7BC57-2622-4109-88A8-9849D21C1EF0}" srcOrd="0" destOrd="0" presId="urn:microsoft.com/office/officeart/2005/8/layout/vList2"/>
    <dgm:cxn modelId="{FD9E29ED-A7E3-4541-A94C-74B84AAB9757}" type="presOf" srcId="{E15AF264-40BE-4876-A2D7-31351F07CBB6}" destId="{603FC86A-6FF5-4359-A5F7-A6E20DE767D9}" srcOrd="0" destOrd="0" presId="urn:microsoft.com/office/officeart/2005/8/layout/vList2"/>
    <dgm:cxn modelId="{CB2CE396-60AF-48DD-BF92-B8830D93A556}" srcId="{BCE9F121-D87D-4A7A-962F-B320B01451A3}" destId="{0FE1C786-7977-4198-A489-453D04C9F419}" srcOrd="3" destOrd="0" parTransId="{3D1156BD-2628-4256-B7CC-93EEF403C575}" sibTransId="{0220EE7B-9C3E-489E-93E4-0B3F443D5467}"/>
    <dgm:cxn modelId="{6E55DF46-4684-4661-AB48-25B3633CDA03}" type="presParOf" srcId="{80B7BC57-2622-4109-88A8-9849D21C1EF0}" destId="{81916356-F49F-454D-B51E-5E0B6ABC1E06}" srcOrd="0" destOrd="0" presId="urn:microsoft.com/office/officeart/2005/8/layout/vList2"/>
    <dgm:cxn modelId="{44F27BEF-B84C-4F7A-BDA8-AFA7FBD8D97C}" type="presParOf" srcId="{80B7BC57-2622-4109-88A8-9849D21C1EF0}" destId="{E00CCEA0-15F8-4F6F-A0D6-62700C0B6414}" srcOrd="1" destOrd="0" presId="urn:microsoft.com/office/officeart/2005/8/layout/vList2"/>
    <dgm:cxn modelId="{AA40B7D5-BEDC-4655-9F2F-F4CAD99189B2}" type="presParOf" srcId="{80B7BC57-2622-4109-88A8-9849D21C1EF0}" destId="{F7896249-5543-4360-81FC-271A35C5F99E}" srcOrd="2" destOrd="0" presId="urn:microsoft.com/office/officeart/2005/8/layout/vList2"/>
    <dgm:cxn modelId="{5EC9A6E0-4D1D-479C-B2E6-219F1737D7E4}" type="presParOf" srcId="{80B7BC57-2622-4109-88A8-9849D21C1EF0}" destId="{80AFA6C8-76CD-458A-BE81-C209BEC01518}" srcOrd="3" destOrd="0" presId="urn:microsoft.com/office/officeart/2005/8/layout/vList2"/>
    <dgm:cxn modelId="{11668B04-8B45-4761-A0A1-756BA77DB58C}" type="presParOf" srcId="{80B7BC57-2622-4109-88A8-9849D21C1EF0}" destId="{603FC86A-6FF5-4359-A5F7-A6E20DE767D9}" srcOrd="4" destOrd="0" presId="urn:microsoft.com/office/officeart/2005/8/layout/vList2"/>
    <dgm:cxn modelId="{D41B8000-1A7E-4D0A-9887-E7C69731241E}" type="presParOf" srcId="{80B7BC57-2622-4109-88A8-9849D21C1EF0}" destId="{54C83720-09FD-4B3E-AFEF-A831F6B021DE}" srcOrd="5" destOrd="0" presId="urn:microsoft.com/office/officeart/2005/8/layout/vList2"/>
    <dgm:cxn modelId="{34442C15-9992-455C-ACA3-E528A0EB538C}" type="presParOf" srcId="{80B7BC57-2622-4109-88A8-9849D21C1EF0}" destId="{3C4B252A-4F32-4F39-AA8F-495561DE9405}" srcOrd="6" destOrd="0" presId="urn:microsoft.com/office/officeart/2005/8/layout/vList2"/>
  </dgm:cxnLst>
  <dgm:bg>
    <a:solidFill>
      <a:schemeClr val="bg1">
        <a:lumMod val="20000"/>
        <a:lumOff val="80000"/>
      </a:schemeClr>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B17BF0-F04B-4E76-9E56-AB3B68A75C3F}">
      <dsp:nvSpPr>
        <dsp:cNvPr id="0" name=""/>
        <dsp:cNvSpPr/>
      </dsp:nvSpPr>
      <dsp:spPr>
        <a:xfrm>
          <a:off x="4394" y="711"/>
          <a:ext cx="8220810" cy="1127149"/>
        </a:xfrm>
        <a:prstGeom prst="rect">
          <a:avLst/>
        </a:prstGeom>
        <a:solidFill>
          <a:srgbClr val="D8FD9B"/>
        </a:solidFill>
        <a:ln w="38100" cap="flat" cmpd="sng" algn="ctr">
          <a:solidFill>
            <a:schemeClr val="dk2">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3820" tIns="83820" rIns="83820" bIns="83820" numCol="1" spcCol="1270" anchor="ctr" anchorCtr="0">
          <a:noAutofit/>
        </a:bodyPr>
        <a:lstStyle/>
        <a:p>
          <a:pPr lvl="0" algn="just" defTabSz="977900" rtl="0">
            <a:lnSpc>
              <a:spcPct val="90000"/>
            </a:lnSpc>
            <a:spcBef>
              <a:spcPct val="0"/>
            </a:spcBef>
            <a:spcAft>
              <a:spcPct val="35000"/>
            </a:spcAft>
          </a:pPr>
          <a:r>
            <a:rPr lang="tr-TR" sz="2200" kern="1200" dirty="0" smtClean="0"/>
            <a:t>Amazon ve Kongo havzalarında ekvatoral yağmur ormanları biyomu geniş yer tutar. Bu ormanlara özellikle 10° kuzey ve güney paralelleri arasındaki bölgelerde rastlanır.</a:t>
          </a:r>
          <a:endParaRPr lang="tr-TR" sz="2200" kern="1200" dirty="0"/>
        </a:p>
      </dsp:txBody>
      <dsp:txXfrm>
        <a:off x="4394" y="711"/>
        <a:ext cx="8220810" cy="112714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303FE3-0F78-494D-A4A6-80D3B4217A07}" type="datetimeFigureOut">
              <a:rPr lang="tr-TR" smtClean="0"/>
              <a:t>25.09.2013</a:t>
            </a:fld>
            <a:endParaRPr lang="tr-TR"/>
          </a:p>
        </p:txBody>
      </p:sp>
      <p:sp>
        <p:nvSpPr>
          <p:cNvPr id="4" name="Slayt Görüntüsü Yer Tutucusu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DA85A1-7696-4390-92D1-415AA277F5D8}" type="slidenum">
              <a:rPr lang="tr-TR" smtClean="0"/>
              <a:t>‹#›</a:t>
            </a:fld>
            <a:endParaRPr lang="tr-TR"/>
          </a:p>
        </p:txBody>
      </p:sp>
    </p:spTree>
    <p:extLst>
      <p:ext uri="{BB962C8B-B14F-4D97-AF65-F5344CB8AC3E}">
        <p14:creationId xmlns:p14="http://schemas.microsoft.com/office/powerpoint/2010/main" val="13503765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a:xfrm>
            <a:off x="381000" y="685800"/>
            <a:ext cx="6096000" cy="3429000"/>
          </a:xfrm>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94DA85A1-7696-4390-92D1-415AA277F5D8}" type="slidenum">
              <a:rPr lang="tr-TR" smtClean="0"/>
              <a:t>17</a:t>
            </a:fld>
            <a:endParaRPr lang="tr-TR"/>
          </a:p>
        </p:txBody>
      </p:sp>
    </p:spTree>
    <p:extLst>
      <p:ext uri="{BB962C8B-B14F-4D97-AF65-F5344CB8AC3E}">
        <p14:creationId xmlns:p14="http://schemas.microsoft.com/office/powerpoint/2010/main" val="41896689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a:xfrm>
            <a:off x="381000" y="685800"/>
            <a:ext cx="6096000" cy="3429000"/>
          </a:xfrm>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94DA85A1-7696-4390-92D1-415AA277F5D8}" type="slidenum">
              <a:rPr lang="tr-TR" smtClean="0"/>
              <a:t>47</a:t>
            </a:fld>
            <a:endParaRPr lang="tr-TR"/>
          </a:p>
        </p:txBody>
      </p:sp>
    </p:spTree>
    <p:extLst>
      <p:ext uri="{BB962C8B-B14F-4D97-AF65-F5344CB8AC3E}">
        <p14:creationId xmlns:p14="http://schemas.microsoft.com/office/powerpoint/2010/main" val="55260512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preserve="1" userDrawn="1">
  <p:cSld name="Başlık Slaydı">
    <p:spTree>
      <p:nvGrpSpPr>
        <p:cNvPr id="1" name=""/>
        <p:cNvGrpSpPr/>
        <p:nvPr/>
      </p:nvGrpSpPr>
      <p:grpSpPr>
        <a:xfrm>
          <a:off x="0" y="0"/>
          <a:ext cx="0" cy="0"/>
          <a:chOff x="0" y="0"/>
          <a:chExt cx="0" cy="0"/>
        </a:xfrm>
      </p:grpSpPr>
      <p:sp>
        <p:nvSpPr>
          <p:cNvPr id="3112" name="Freeform 40"/>
          <p:cNvSpPr>
            <a:spLocks/>
          </p:cNvSpPr>
          <p:nvPr/>
        </p:nvSpPr>
        <p:spPr bwMode="gray">
          <a:xfrm>
            <a:off x="0" y="4536282"/>
            <a:ext cx="2762250" cy="607219"/>
          </a:xfrm>
          <a:custGeom>
            <a:avLst/>
            <a:gdLst>
              <a:gd name="T0" fmla="*/ 0 w 1740"/>
              <a:gd name="T1" fmla="*/ 0 h 510"/>
              <a:gd name="T2" fmla="*/ 0 w 1740"/>
              <a:gd name="T3" fmla="*/ 510 h 510"/>
              <a:gd name="T4" fmla="*/ 1740 w 1740"/>
              <a:gd name="T5" fmla="*/ 510 h 510"/>
              <a:gd name="T6" fmla="*/ 1595 w 1740"/>
              <a:gd name="T7" fmla="*/ 30 h 510"/>
              <a:gd name="T8" fmla="*/ 0 w 1740"/>
              <a:gd name="T9" fmla="*/ 0 h 510"/>
            </a:gdLst>
            <a:ahLst/>
            <a:cxnLst>
              <a:cxn ang="0">
                <a:pos x="T0" y="T1"/>
              </a:cxn>
              <a:cxn ang="0">
                <a:pos x="T2" y="T3"/>
              </a:cxn>
              <a:cxn ang="0">
                <a:pos x="T4" y="T5"/>
              </a:cxn>
              <a:cxn ang="0">
                <a:pos x="T6" y="T7"/>
              </a:cxn>
              <a:cxn ang="0">
                <a:pos x="T8" y="T9"/>
              </a:cxn>
            </a:cxnLst>
            <a:rect l="0" t="0" r="r" b="b"/>
            <a:pathLst>
              <a:path w="1740" h="510">
                <a:moveTo>
                  <a:pt x="0" y="0"/>
                </a:moveTo>
                <a:lnTo>
                  <a:pt x="0" y="510"/>
                </a:lnTo>
                <a:cubicBezTo>
                  <a:pt x="0" y="510"/>
                  <a:pt x="870" y="510"/>
                  <a:pt x="1740" y="510"/>
                </a:cubicBezTo>
                <a:cubicBezTo>
                  <a:pt x="1650" y="258"/>
                  <a:pt x="1595" y="30"/>
                  <a:pt x="1595" y="30"/>
                </a:cubicBezTo>
                <a:cubicBezTo>
                  <a:pt x="798" y="54"/>
                  <a:pt x="0" y="0"/>
                  <a:pt x="0" y="0"/>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3113" name="Freeform 41"/>
          <p:cNvSpPr>
            <a:spLocks/>
          </p:cNvSpPr>
          <p:nvPr/>
        </p:nvSpPr>
        <p:spPr bwMode="gray">
          <a:xfrm>
            <a:off x="2590800" y="3529012"/>
            <a:ext cx="6400800" cy="1614488"/>
          </a:xfrm>
          <a:custGeom>
            <a:avLst/>
            <a:gdLst>
              <a:gd name="T0" fmla="*/ 1116 w 4032"/>
              <a:gd name="T1" fmla="*/ 0 h 1356"/>
              <a:gd name="T2" fmla="*/ 3840 w 4032"/>
              <a:gd name="T3" fmla="*/ 636 h 1356"/>
              <a:gd name="T4" fmla="*/ 4032 w 4032"/>
              <a:gd name="T5" fmla="*/ 1356 h 1356"/>
              <a:gd name="T6" fmla="*/ 288 w 4032"/>
              <a:gd name="T7" fmla="*/ 1356 h 1356"/>
              <a:gd name="T8" fmla="*/ 0 w 4032"/>
              <a:gd name="T9" fmla="*/ 828 h 1356"/>
              <a:gd name="T10" fmla="*/ 1116 w 4032"/>
              <a:gd name="T11" fmla="*/ 0 h 1356"/>
            </a:gdLst>
            <a:ahLst/>
            <a:cxnLst>
              <a:cxn ang="0">
                <a:pos x="T0" y="T1"/>
              </a:cxn>
              <a:cxn ang="0">
                <a:pos x="T2" y="T3"/>
              </a:cxn>
              <a:cxn ang="0">
                <a:pos x="T4" y="T5"/>
              </a:cxn>
              <a:cxn ang="0">
                <a:pos x="T6" y="T7"/>
              </a:cxn>
              <a:cxn ang="0">
                <a:pos x="T8" y="T9"/>
              </a:cxn>
              <a:cxn ang="0">
                <a:pos x="T10" y="T11"/>
              </a:cxn>
            </a:cxnLst>
            <a:rect l="0" t="0" r="r" b="b"/>
            <a:pathLst>
              <a:path w="4032" h="1356">
                <a:moveTo>
                  <a:pt x="1116" y="0"/>
                </a:moveTo>
                <a:cubicBezTo>
                  <a:pt x="2370" y="1254"/>
                  <a:pt x="3840" y="636"/>
                  <a:pt x="3840" y="636"/>
                </a:cubicBezTo>
                <a:cubicBezTo>
                  <a:pt x="4032" y="966"/>
                  <a:pt x="4032" y="1356"/>
                  <a:pt x="4032" y="1356"/>
                </a:cubicBezTo>
                <a:cubicBezTo>
                  <a:pt x="4032" y="1356"/>
                  <a:pt x="2160" y="1356"/>
                  <a:pt x="288" y="1356"/>
                </a:cubicBezTo>
                <a:cubicBezTo>
                  <a:pt x="120" y="1140"/>
                  <a:pt x="0" y="828"/>
                  <a:pt x="0" y="828"/>
                </a:cubicBezTo>
                <a:lnTo>
                  <a:pt x="1116" y="0"/>
                </a:lnTo>
                <a:close/>
              </a:path>
            </a:pathLst>
          </a:cu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3114" name="Freeform 42"/>
          <p:cNvSpPr>
            <a:spLocks/>
          </p:cNvSpPr>
          <p:nvPr/>
        </p:nvSpPr>
        <p:spPr bwMode="gray">
          <a:xfrm>
            <a:off x="4400550" y="585787"/>
            <a:ext cx="4743450" cy="3786188"/>
          </a:xfrm>
          <a:custGeom>
            <a:avLst/>
            <a:gdLst>
              <a:gd name="T0" fmla="*/ 510 w 2988"/>
              <a:gd name="T1" fmla="*/ 1098 h 3180"/>
              <a:gd name="T2" fmla="*/ 2280 w 2988"/>
              <a:gd name="T3" fmla="*/ 0 h 3180"/>
              <a:gd name="T4" fmla="*/ 2988 w 2988"/>
              <a:gd name="T5" fmla="*/ 342 h 3180"/>
              <a:gd name="T6" fmla="*/ 2988 w 2988"/>
              <a:gd name="T7" fmla="*/ 2772 h 3180"/>
              <a:gd name="T8" fmla="*/ 1452 w 2988"/>
              <a:gd name="T9" fmla="*/ 3060 h 3180"/>
              <a:gd name="T10" fmla="*/ 0 w 2988"/>
              <a:gd name="T11" fmla="*/ 2406 h 3180"/>
              <a:gd name="T12" fmla="*/ 510 w 2988"/>
              <a:gd name="T13" fmla="*/ 1098 h 3180"/>
            </a:gdLst>
            <a:ahLst/>
            <a:cxnLst>
              <a:cxn ang="0">
                <a:pos x="T0" y="T1"/>
              </a:cxn>
              <a:cxn ang="0">
                <a:pos x="T2" y="T3"/>
              </a:cxn>
              <a:cxn ang="0">
                <a:pos x="T4" y="T5"/>
              </a:cxn>
              <a:cxn ang="0">
                <a:pos x="T6" y="T7"/>
              </a:cxn>
              <a:cxn ang="0">
                <a:pos x="T8" y="T9"/>
              </a:cxn>
              <a:cxn ang="0">
                <a:pos x="T10" y="T11"/>
              </a:cxn>
              <a:cxn ang="0">
                <a:pos x="T12" y="T13"/>
              </a:cxn>
            </a:cxnLst>
            <a:rect l="0" t="0" r="r" b="b"/>
            <a:pathLst>
              <a:path w="2988" h="3180">
                <a:moveTo>
                  <a:pt x="510" y="1098"/>
                </a:moveTo>
                <a:cubicBezTo>
                  <a:pt x="1710" y="840"/>
                  <a:pt x="2280" y="0"/>
                  <a:pt x="2280" y="0"/>
                </a:cubicBezTo>
                <a:cubicBezTo>
                  <a:pt x="2700" y="96"/>
                  <a:pt x="2988" y="342"/>
                  <a:pt x="2988" y="342"/>
                </a:cubicBezTo>
                <a:lnTo>
                  <a:pt x="2988" y="2772"/>
                </a:lnTo>
                <a:cubicBezTo>
                  <a:pt x="2988" y="2772"/>
                  <a:pt x="2202" y="3180"/>
                  <a:pt x="1452" y="3060"/>
                </a:cubicBezTo>
                <a:cubicBezTo>
                  <a:pt x="636" y="2940"/>
                  <a:pt x="0" y="2406"/>
                  <a:pt x="0" y="2406"/>
                </a:cubicBezTo>
                <a:lnTo>
                  <a:pt x="510" y="1098"/>
                </a:lnTo>
                <a:close/>
              </a:path>
            </a:pathLst>
          </a:cu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3115" name="Freeform 43"/>
          <p:cNvSpPr>
            <a:spLocks/>
          </p:cNvSpPr>
          <p:nvPr/>
        </p:nvSpPr>
        <p:spPr bwMode="gray">
          <a:xfrm>
            <a:off x="4800600" y="0"/>
            <a:ext cx="3276600" cy="1807369"/>
          </a:xfrm>
          <a:custGeom>
            <a:avLst/>
            <a:gdLst>
              <a:gd name="T0" fmla="*/ 0 w 2064"/>
              <a:gd name="T1" fmla="*/ 0 h 1518"/>
              <a:gd name="T2" fmla="*/ 276 w 2064"/>
              <a:gd name="T3" fmla="*/ 1518 h 1518"/>
              <a:gd name="T4" fmla="*/ 2064 w 2064"/>
              <a:gd name="T5" fmla="*/ 0 h 1518"/>
              <a:gd name="T6" fmla="*/ 0 w 2064"/>
              <a:gd name="T7" fmla="*/ 0 h 1518"/>
            </a:gdLst>
            <a:ahLst/>
            <a:cxnLst>
              <a:cxn ang="0">
                <a:pos x="T0" y="T1"/>
              </a:cxn>
              <a:cxn ang="0">
                <a:pos x="T2" y="T3"/>
              </a:cxn>
              <a:cxn ang="0">
                <a:pos x="T4" y="T5"/>
              </a:cxn>
              <a:cxn ang="0">
                <a:pos x="T6" y="T7"/>
              </a:cxn>
            </a:cxnLst>
            <a:rect l="0" t="0" r="r" b="b"/>
            <a:pathLst>
              <a:path w="2064" h="1518">
                <a:moveTo>
                  <a:pt x="0" y="0"/>
                </a:moveTo>
                <a:cubicBezTo>
                  <a:pt x="0" y="0"/>
                  <a:pt x="138" y="759"/>
                  <a:pt x="276" y="1518"/>
                </a:cubicBezTo>
                <a:cubicBezTo>
                  <a:pt x="1518" y="1194"/>
                  <a:pt x="2064" y="0"/>
                  <a:pt x="2064" y="0"/>
                </a:cubicBezTo>
                <a:lnTo>
                  <a:pt x="0" y="0"/>
                </a:lnTo>
                <a:close/>
              </a:path>
            </a:pathLst>
          </a:cu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3151" name="Freeform 79"/>
          <p:cNvSpPr>
            <a:spLocks/>
          </p:cNvSpPr>
          <p:nvPr/>
        </p:nvSpPr>
        <p:spPr bwMode="gray">
          <a:xfrm>
            <a:off x="1" y="1"/>
            <a:ext cx="6583363" cy="5450681"/>
          </a:xfrm>
          <a:custGeom>
            <a:avLst/>
            <a:gdLst>
              <a:gd name="T0" fmla="*/ 0 w 4014"/>
              <a:gd name="T1" fmla="*/ 0 h 4455"/>
              <a:gd name="T2" fmla="*/ 3612 w 4014"/>
              <a:gd name="T3" fmla="*/ 0 h 4455"/>
              <a:gd name="T4" fmla="*/ 3222 w 4014"/>
              <a:gd name="T5" fmla="*/ 3042 h 4455"/>
              <a:gd name="T6" fmla="*/ 0 w 4014"/>
              <a:gd name="T7" fmla="*/ 3744 h 4455"/>
              <a:gd name="T8" fmla="*/ 0 w 4014"/>
              <a:gd name="T9" fmla="*/ 0 h 4455"/>
            </a:gdLst>
            <a:ahLst/>
            <a:cxnLst>
              <a:cxn ang="0">
                <a:pos x="T0" y="T1"/>
              </a:cxn>
              <a:cxn ang="0">
                <a:pos x="T2" y="T3"/>
              </a:cxn>
              <a:cxn ang="0">
                <a:pos x="T4" y="T5"/>
              </a:cxn>
              <a:cxn ang="0">
                <a:pos x="T6" y="T7"/>
              </a:cxn>
              <a:cxn ang="0">
                <a:pos x="T8" y="T9"/>
              </a:cxn>
            </a:cxnLst>
            <a:rect l="0" t="0" r="r" b="b"/>
            <a:pathLst>
              <a:path w="4014" h="4455">
                <a:moveTo>
                  <a:pt x="0" y="0"/>
                </a:moveTo>
                <a:lnTo>
                  <a:pt x="3612" y="0"/>
                </a:lnTo>
                <a:cubicBezTo>
                  <a:pt x="4014" y="984"/>
                  <a:pt x="3812" y="2307"/>
                  <a:pt x="3222" y="3042"/>
                </a:cubicBezTo>
                <a:cubicBezTo>
                  <a:pt x="1988" y="4455"/>
                  <a:pt x="0" y="3744"/>
                  <a:pt x="0" y="3744"/>
                </a:cubicBezTo>
                <a:lnTo>
                  <a:pt x="0" y="0"/>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3117" name="Freeform 45"/>
          <p:cNvSpPr>
            <a:spLocks/>
          </p:cNvSpPr>
          <p:nvPr/>
        </p:nvSpPr>
        <p:spPr bwMode="gray">
          <a:xfrm>
            <a:off x="1" y="0"/>
            <a:ext cx="6372225" cy="5304235"/>
          </a:xfrm>
          <a:custGeom>
            <a:avLst/>
            <a:gdLst>
              <a:gd name="T0" fmla="*/ 0 w 4014"/>
              <a:gd name="T1" fmla="*/ 0 h 4455"/>
              <a:gd name="T2" fmla="*/ 3612 w 4014"/>
              <a:gd name="T3" fmla="*/ 0 h 4455"/>
              <a:gd name="T4" fmla="*/ 3222 w 4014"/>
              <a:gd name="T5" fmla="*/ 3042 h 4455"/>
              <a:gd name="T6" fmla="*/ 0 w 4014"/>
              <a:gd name="T7" fmla="*/ 3744 h 4455"/>
              <a:gd name="T8" fmla="*/ 0 w 4014"/>
              <a:gd name="T9" fmla="*/ 0 h 4455"/>
            </a:gdLst>
            <a:ahLst/>
            <a:cxnLst>
              <a:cxn ang="0">
                <a:pos x="T0" y="T1"/>
              </a:cxn>
              <a:cxn ang="0">
                <a:pos x="T2" y="T3"/>
              </a:cxn>
              <a:cxn ang="0">
                <a:pos x="T4" y="T5"/>
              </a:cxn>
              <a:cxn ang="0">
                <a:pos x="T6" y="T7"/>
              </a:cxn>
              <a:cxn ang="0">
                <a:pos x="T8" y="T9"/>
              </a:cxn>
            </a:cxnLst>
            <a:rect l="0" t="0" r="r" b="b"/>
            <a:pathLst>
              <a:path w="4014" h="4455">
                <a:moveTo>
                  <a:pt x="0" y="0"/>
                </a:moveTo>
                <a:lnTo>
                  <a:pt x="3612" y="0"/>
                </a:lnTo>
                <a:cubicBezTo>
                  <a:pt x="4014" y="984"/>
                  <a:pt x="3812" y="2307"/>
                  <a:pt x="3222" y="3042"/>
                </a:cubicBezTo>
                <a:cubicBezTo>
                  <a:pt x="1988" y="4455"/>
                  <a:pt x="0" y="3744"/>
                  <a:pt x="0" y="3744"/>
                </a:cubicBezTo>
                <a:lnTo>
                  <a:pt x="0" y="0"/>
                </a:lnTo>
                <a:close/>
              </a:path>
            </a:pathLst>
          </a:custGeom>
          <a:gradFill rotWithShape="1">
            <a:gsLst>
              <a:gs pos="0">
                <a:schemeClr val="bg1">
                  <a:gamma/>
                  <a:tint val="25490"/>
                  <a:invGamma/>
                </a:schemeClr>
              </a:gs>
              <a:gs pos="100000">
                <a:schemeClr val="bg1"/>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3119" name="Line 47"/>
          <p:cNvSpPr>
            <a:spLocks noChangeShapeType="1"/>
          </p:cNvSpPr>
          <p:nvPr/>
        </p:nvSpPr>
        <p:spPr bwMode="gray">
          <a:xfrm>
            <a:off x="250825" y="1191"/>
            <a:ext cx="0" cy="4511278"/>
          </a:xfrm>
          <a:prstGeom prst="line">
            <a:avLst/>
          </a:prstGeom>
          <a:noFill/>
          <a:ln w="9525">
            <a:solidFill>
              <a:srgbClr val="FFFFFF"/>
            </a:solidFill>
            <a:round/>
            <a:headEnd/>
            <a:tailEnd/>
          </a:ln>
          <a:effectLst>
            <a:outerShdw dist="17961" dir="2700000" algn="ctr" rotWithShape="0">
              <a:schemeClr val="accent2">
                <a:alpha val="50000"/>
              </a:schemeClr>
            </a:outerShdw>
          </a:effectLst>
          <a:extLst>
            <a:ext uri="{909E8E84-426E-40DD-AFC4-6F175D3DCCD1}">
              <a14:hiddenFill xmlns:a14="http://schemas.microsoft.com/office/drawing/2010/main">
                <a:noFill/>
              </a14:hiddenFill>
            </a:ext>
          </a:extLst>
        </p:spPr>
        <p:txBody>
          <a:bodyPr/>
          <a:lstStyle/>
          <a:p>
            <a:endParaRPr lang="tr-TR"/>
          </a:p>
        </p:txBody>
      </p:sp>
      <p:sp>
        <p:nvSpPr>
          <p:cNvPr id="3120" name="Line 48"/>
          <p:cNvSpPr>
            <a:spLocks noChangeShapeType="1"/>
          </p:cNvSpPr>
          <p:nvPr/>
        </p:nvSpPr>
        <p:spPr bwMode="gray">
          <a:xfrm>
            <a:off x="1293813" y="1191"/>
            <a:ext cx="0" cy="4655344"/>
          </a:xfrm>
          <a:prstGeom prst="line">
            <a:avLst/>
          </a:prstGeom>
          <a:noFill/>
          <a:ln w="9525">
            <a:solidFill>
              <a:srgbClr val="FFFFFF"/>
            </a:solidFill>
            <a:round/>
            <a:headEnd/>
            <a:tailEnd/>
          </a:ln>
          <a:effectLst>
            <a:outerShdw dist="17961" dir="2700000" algn="ctr" rotWithShape="0">
              <a:schemeClr val="accent2">
                <a:alpha val="50000"/>
              </a:schemeClr>
            </a:outerShdw>
          </a:effectLst>
          <a:extLst>
            <a:ext uri="{909E8E84-426E-40DD-AFC4-6F175D3DCCD1}">
              <a14:hiddenFill xmlns:a14="http://schemas.microsoft.com/office/drawing/2010/main">
                <a:noFill/>
              </a14:hiddenFill>
            </a:ext>
          </a:extLst>
        </p:spPr>
        <p:txBody>
          <a:bodyPr/>
          <a:lstStyle/>
          <a:p>
            <a:endParaRPr lang="tr-TR"/>
          </a:p>
        </p:txBody>
      </p:sp>
      <p:sp>
        <p:nvSpPr>
          <p:cNvPr id="3121" name="Line 49"/>
          <p:cNvSpPr>
            <a:spLocks noChangeShapeType="1"/>
          </p:cNvSpPr>
          <p:nvPr/>
        </p:nvSpPr>
        <p:spPr bwMode="gray">
          <a:xfrm>
            <a:off x="2338388" y="1191"/>
            <a:ext cx="0" cy="4637484"/>
          </a:xfrm>
          <a:prstGeom prst="line">
            <a:avLst/>
          </a:prstGeom>
          <a:noFill/>
          <a:ln w="9525">
            <a:solidFill>
              <a:srgbClr val="FFFFFF"/>
            </a:solidFill>
            <a:round/>
            <a:headEnd/>
            <a:tailEnd/>
          </a:ln>
          <a:effectLst>
            <a:outerShdw dist="17961" dir="2700000" algn="ctr" rotWithShape="0">
              <a:schemeClr val="accent2">
                <a:alpha val="50000"/>
              </a:schemeClr>
            </a:outerShdw>
          </a:effectLst>
          <a:extLst>
            <a:ext uri="{909E8E84-426E-40DD-AFC4-6F175D3DCCD1}">
              <a14:hiddenFill xmlns:a14="http://schemas.microsoft.com/office/drawing/2010/main">
                <a:noFill/>
              </a14:hiddenFill>
            </a:ext>
          </a:extLst>
        </p:spPr>
        <p:txBody>
          <a:bodyPr/>
          <a:lstStyle/>
          <a:p>
            <a:endParaRPr lang="tr-TR"/>
          </a:p>
        </p:txBody>
      </p:sp>
      <p:sp>
        <p:nvSpPr>
          <p:cNvPr id="3122" name="Line 50"/>
          <p:cNvSpPr>
            <a:spLocks noChangeShapeType="1"/>
          </p:cNvSpPr>
          <p:nvPr/>
        </p:nvSpPr>
        <p:spPr bwMode="gray">
          <a:xfrm>
            <a:off x="3382963" y="1192"/>
            <a:ext cx="0" cy="4479131"/>
          </a:xfrm>
          <a:prstGeom prst="line">
            <a:avLst/>
          </a:prstGeom>
          <a:noFill/>
          <a:ln w="9525">
            <a:solidFill>
              <a:srgbClr val="FFFFFF"/>
            </a:solidFill>
            <a:round/>
            <a:headEnd/>
            <a:tailEnd/>
          </a:ln>
          <a:effectLst>
            <a:outerShdw dist="17961" dir="2700000" algn="ctr" rotWithShape="0">
              <a:schemeClr val="accent2">
                <a:alpha val="50000"/>
              </a:schemeClr>
            </a:outerShdw>
          </a:effectLst>
          <a:extLst>
            <a:ext uri="{909E8E84-426E-40DD-AFC4-6F175D3DCCD1}">
              <a14:hiddenFill xmlns:a14="http://schemas.microsoft.com/office/drawing/2010/main">
                <a:noFill/>
              </a14:hiddenFill>
            </a:ext>
          </a:extLst>
        </p:spPr>
        <p:txBody>
          <a:bodyPr/>
          <a:lstStyle/>
          <a:p>
            <a:endParaRPr lang="tr-TR"/>
          </a:p>
        </p:txBody>
      </p:sp>
      <p:sp>
        <p:nvSpPr>
          <p:cNvPr id="3123" name="Line 51"/>
          <p:cNvSpPr>
            <a:spLocks noChangeShapeType="1"/>
          </p:cNvSpPr>
          <p:nvPr/>
        </p:nvSpPr>
        <p:spPr bwMode="gray">
          <a:xfrm>
            <a:off x="4427538" y="1192"/>
            <a:ext cx="0" cy="4087415"/>
          </a:xfrm>
          <a:prstGeom prst="line">
            <a:avLst/>
          </a:prstGeom>
          <a:noFill/>
          <a:ln w="9525">
            <a:solidFill>
              <a:srgbClr val="FFFFFF"/>
            </a:solidFill>
            <a:round/>
            <a:headEnd/>
            <a:tailEnd/>
          </a:ln>
          <a:effectLst>
            <a:outerShdw dist="17961" dir="2700000" algn="ctr" rotWithShape="0">
              <a:schemeClr val="accent2">
                <a:alpha val="50000"/>
              </a:schemeClr>
            </a:outerShdw>
          </a:effectLst>
          <a:extLst>
            <a:ext uri="{909E8E84-426E-40DD-AFC4-6F175D3DCCD1}">
              <a14:hiddenFill xmlns:a14="http://schemas.microsoft.com/office/drawing/2010/main">
                <a:noFill/>
              </a14:hiddenFill>
            </a:ext>
          </a:extLst>
        </p:spPr>
        <p:txBody>
          <a:bodyPr/>
          <a:lstStyle/>
          <a:p>
            <a:endParaRPr lang="tr-TR"/>
          </a:p>
        </p:txBody>
      </p:sp>
      <p:sp>
        <p:nvSpPr>
          <p:cNvPr id="3125" name="Line 53"/>
          <p:cNvSpPr>
            <a:spLocks noChangeShapeType="1"/>
          </p:cNvSpPr>
          <p:nvPr/>
        </p:nvSpPr>
        <p:spPr bwMode="gray">
          <a:xfrm rot="5400000">
            <a:off x="2913063" y="-2717403"/>
            <a:ext cx="0" cy="5813425"/>
          </a:xfrm>
          <a:prstGeom prst="line">
            <a:avLst/>
          </a:prstGeom>
          <a:noFill/>
          <a:ln w="9525">
            <a:solidFill>
              <a:srgbClr val="FFFFFF"/>
            </a:solidFill>
            <a:round/>
            <a:headEnd/>
            <a:tailEnd/>
          </a:ln>
          <a:effectLst>
            <a:outerShdw dist="17961" dir="2700000" algn="ctr" rotWithShape="0">
              <a:schemeClr val="accent2">
                <a:alpha val="50000"/>
              </a:schemeClr>
            </a:outerShdw>
          </a:effectLst>
          <a:extLst>
            <a:ext uri="{909E8E84-426E-40DD-AFC4-6F175D3DCCD1}">
              <a14:hiddenFill xmlns:a14="http://schemas.microsoft.com/office/drawing/2010/main">
                <a:noFill/>
              </a14:hiddenFill>
            </a:ext>
          </a:extLst>
        </p:spPr>
        <p:txBody>
          <a:bodyPr/>
          <a:lstStyle/>
          <a:p>
            <a:endParaRPr lang="tr-TR"/>
          </a:p>
        </p:txBody>
      </p:sp>
      <p:sp>
        <p:nvSpPr>
          <p:cNvPr id="3126" name="Line 54"/>
          <p:cNvSpPr>
            <a:spLocks noChangeShapeType="1"/>
          </p:cNvSpPr>
          <p:nvPr/>
        </p:nvSpPr>
        <p:spPr bwMode="gray">
          <a:xfrm rot="5400000">
            <a:off x="3006725" y="-2012156"/>
            <a:ext cx="0" cy="6000750"/>
          </a:xfrm>
          <a:prstGeom prst="line">
            <a:avLst/>
          </a:prstGeom>
          <a:noFill/>
          <a:ln w="9525">
            <a:solidFill>
              <a:srgbClr val="FFFFFF"/>
            </a:solidFill>
            <a:round/>
            <a:headEnd/>
            <a:tailEnd/>
          </a:ln>
          <a:effectLst>
            <a:outerShdw dist="17961" dir="2700000" algn="ctr" rotWithShape="0">
              <a:schemeClr val="accent2">
                <a:alpha val="50000"/>
              </a:schemeClr>
            </a:outerShdw>
          </a:effectLst>
          <a:extLst>
            <a:ext uri="{909E8E84-426E-40DD-AFC4-6F175D3DCCD1}">
              <a14:hiddenFill xmlns:a14="http://schemas.microsoft.com/office/drawing/2010/main">
                <a:noFill/>
              </a14:hiddenFill>
            </a:ext>
          </a:extLst>
        </p:spPr>
        <p:txBody>
          <a:bodyPr/>
          <a:lstStyle/>
          <a:p>
            <a:endParaRPr lang="tr-TR"/>
          </a:p>
        </p:txBody>
      </p:sp>
      <p:sp>
        <p:nvSpPr>
          <p:cNvPr id="3127" name="Line 55"/>
          <p:cNvSpPr>
            <a:spLocks noChangeShapeType="1"/>
          </p:cNvSpPr>
          <p:nvPr/>
        </p:nvSpPr>
        <p:spPr bwMode="gray">
          <a:xfrm rot="5400000">
            <a:off x="3011488" y="-1218009"/>
            <a:ext cx="0" cy="6010275"/>
          </a:xfrm>
          <a:prstGeom prst="line">
            <a:avLst/>
          </a:prstGeom>
          <a:noFill/>
          <a:ln w="9525">
            <a:solidFill>
              <a:srgbClr val="FFFFFF"/>
            </a:solidFill>
            <a:round/>
            <a:headEnd/>
            <a:tailEnd/>
          </a:ln>
          <a:effectLst>
            <a:outerShdw dist="17961" dir="2700000" algn="ctr" rotWithShape="0">
              <a:schemeClr val="accent2">
                <a:alpha val="50000"/>
              </a:schemeClr>
            </a:outerShdw>
          </a:effectLst>
          <a:extLst>
            <a:ext uri="{909E8E84-426E-40DD-AFC4-6F175D3DCCD1}">
              <a14:hiddenFill xmlns:a14="http://schemas.microsoft.com/office/drawing/2010/main">
                <a:noFill/>
              </a14:hiddenFill>
            </a:ext>
          </a:extLst>
        </p:spPr>
        <p:txBody>
          <a:bodyPr/>
          <a:lstStyle/>
          <a:p>
            <a:endParaRPr lang="tr-TR"/>
          </a:p>
        </p:txBody>
      </p:sp>
      <p:sp>
        <p:nvSpPr>
          <p:cNvPr id="3128" name="Line 56"/>
          <p:cNvSpPr>
            <a:spLocks noChangeShapeType="1"/>
          </p:cNvSpPr>
          <p:nvPr/>
        </p:nvSpPr>
        <p:spPr bwMode="gray">
          <a:xfrm rot="5400000">
            <a:off x="2907507" y="-313928"/>
            <a:ext cx="0" cy="5802313"/>
          </a:xfrm>
          <a:prstGeom prst="line">
            <a:avLst/>
          </a:prstGeom>
          <a:noFill/>
          <a:ln w="9525">
            <a:solidFill>
              <a:srgbClr val="FFFFFF"/>
            </a:solidFill>
            <a:round/>
            <a:headEnd/>
            <a:tailEnd/>
          </a:ln>
          <a:effectLst>
            <a:outerShdw dist="17961" dir="2700000" algn="ctr" rotWithShape="0">
              <a:schemeClr val="accent2">
                <a:alpha val="50000"/>
              </a:schemeClr>
            </a:outerShdw>
          </a:effectLst>
          <a:extLst>
            <a:ext uri="{909E8E84-426E-40DD-AFC4-6F175D3DCCD1}">
              <a14:hiddenFill xmlns:a14="http://schemas.microsoft.com/office/drawing/2010/main">
                <a:noFill/>
              </a14:hiddenFill>
            </a:ext>
          </a:extLst>
        </p:spPr>
        <p:txBody>
          <a:bodyPr/>
          <a:lstStyle/>
          <a:p>
            <a:endParaRPr lang="tr-TR"/>
          </a:p>
        </p:txBody>
      </p:sp>
      <p:sp>
        <p:nvSpPr>
          <p:cNvPr id="3129" name="Line 57"/>
          <p:cNvSpPr>
            <a:spLocks noChangeShapeType="1"/>
          </p:cNvSpPr>
          <p:nvPr/>
        </p:nvSpPr>
        <p:spPr bwMode="gray">
          <a:xfrm rot="5400000">
            <a:off x="2666207" y="726281"/>
            <a:ext cx="0" cy="5319713"/>
          </a:xfrm>
          <a:prstGeom prst="line">
            <a:avLst/>
          </a:prstGeom>
          <a:noFill/>
          <a:ln w="9525">
            <a:solidFill>
              <a:srgbClr val="FFFFFF"/>
            </a:solidFill>
            <a:round/>
            <a:headEnd/>
            <a:tailEnd/>
          </a:ln>
          <a:effectLst>
            <a:outerShdw dist="17961" dir="2700000" algn="ctr" rotWithShape="0">
              <a:schemeClr val="accent2">
                <a:alpha val="50000"/>
              </a:schemeClr>
            </a:outerShdw>
          </a:effectLst>
          <a:extLst>
            <a:ext uri="{909E8E84-426E-40DD-AFC4-6F175D3DCCD1}">
              <a14:hiddenFill xmlns:a14="http://schemas.microsoft.com/office/drawing/2010/main">
                <a:noFill/>
              </a14:hiddenFill>
            </a:ext>
          </a:extLst>
        </p:spPr>
        <p:txBody>
          <a:bodyPr/>
          <a:lstStyle/>
          <a:p>
            <a:endParaRPr lang="tr-TR"/>
          </a:p>
        </p:txBody>
      </p:sp>
      <p:sp>
        <p:nvSpPr>
          <p:cNvPr id="3130" name="Line 58"/>
          <p:cNvSpPr>
            <a:spLocks noChangeShapeType="1"/>
          </p:cNvSpPr>
          <p:nvPr/>
        </p:nvSpPr>
        <p:spPr bwMode="gray">
          <a:xfrm rot="5400000">
            <a:off x="2115344" y="2077244"/>
            <a:ext cx="0" cy="4217988"/>
          </a:xfrm>
          <a:prstGeom prst="line">
            <a:avLst/>
          </a:prstGeom>
          <a:noFill/>
          <a:ln w="9525">
            <a:solidFill>
              <a:srgbClr val="FFFFFF"/>
            </a:solidFill>
            <a:round/>
            <a:headEnd/>
            <a:tailEnd/>
          </a:ln>
          <a:effectLst>
            <a:outerShdw dist="17961" dir="2700000" algn="ctr" rotWithShape="0">
              <a:schemeClr val="accent2">
                <a:alpha val="50000"/>
              </a:schemeClr>
            </a:outerShdw>
          </a:effectLst>
          <a:extLst>
            <a:ext uri="{909E8E84-426E-40DD-AFC4-6F175D3DCCD1}">
              <a14:hiddenFill xmlns:a14="http://schemas.microsoft.com/office/drawing/2010/main">
                <a:noFill/>
              </a14:hiddenFill>
            </a:ext>
          </a:extLst>
        </p:spPr>
        <p:txBody>
          <a:bodyPr/>
          <a:lstStyle/>
          <a:p>
            <a:endParaRPr lang="tr-TR"/>
          </a:p>
        </p:txBody>
      </p:sp>
      <p:sp>
        <p:nvSpPr>
          <p:cNvPr id="3131" name="Rectangle 59"/>
          <p:cNvSpPr>
            <a:spLocks noChangeArrowheads="1"/>
          </p:cNvSpPr>
          <p:nvPr/>
        </p:nvSpPr>
        <p:spPr bwMode="gray">
          <a:xfrm>
            <a:off x="2362201" y="208360"/>
            <a:ext cx="1012825" cy="769144"/>
          </a:xfrm>
          <a:prstGeom prst="rect">
            <a:avLst/>
          </a:prstGeom>
          <a:solidFill>
            <a:srgbClr val="FFFFFF">
              <a:alpha val="5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3132" name="Rectangle 60"/>
          <p:cNvSpPr>
            <a:spLocks noChangeArrowheads="1"/>
          </p:cNvSpPr>
          <p:nvPr/>
        </p:nvSpPr>
        <p:spPr bwMode="gray">
          <a:xfrm>
            <a:off x="285750" y="1820466"/>
            <a:ext cx="1012825" cy="769144"/>
          </a:xfrm>
          <a:prstGeom prst="rect">
            <a:avLst/>
          </a:prstGeom>
          <a:solidFill>
            <a:srgbClr val="FFFFFF">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3133" name="Rectangle 61"/>
          <p:cNvSpPr>
            <a:spLocks noChangeArrowheads="1"/>
          </p:cNvSpPr>
          <p:nvPr/>
        </p:nvSpPr>
        <p:spPr bwMode="gray">
          <a:xfrm>
            <a:off x="1" y="203598"/>
            <a:ext cx="250825" cy="769144"/>
          </a:xfrm>
          <a:prstGeom prst="rect">
            <a:avLst/>
          </a:prstGeom>
          <a:solidFill>
            <a:srgbClr val="FFFFFF">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3134" name="Rectangle 62"/>
          <p:cNvSpPr>
            <a:spLocks noChangeArrowheads="1"/>
          </p:cNvSpPr>
          <p:nvPr/>
        </p:nvSpPr>
        <p:spPr bwMode="gray">
          <a:xfrm>
            <a:off x="1331914" y="1191"/>
            <a:ext cx="1012825" cy="176213"/>
          </a:xfrm>
          <a:prstGeom prst="rect">
            <a:avLst/>
          </a:prstGeom>
          <a:solidFill>
            <a:srgbClr val="FFFFFF">
              <a:alpha val="5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3136" name="Freeform 64"/>
          <p:cNvSpPr>
            <a:spLocks/>
          </p:cNvSpPr>
          <p:nvPr/>
        </p:nvSpPr>
        <p:spPr bwMode="gray">
          <a:xfrm>
            <a:off x="2365375" y="3406378"/>
            <a:ext cx="1009650" cy="775097"/>
          </a:xfrm>
          <a:custGeom>
            <a:avLst/>
            <a:gdLst>
              <a:gd name="T0" fmla="*/ 0 w 636"/>
              <a:gd name="T1" fmla="*/ 0 h 651"/>
              <a:gd name="T2" fmla="*/ 0 w 636"/>
              <a:gd name="T3" fmla="*/ 645 h 651"/>
              <a:gd name="T4" fmla="*/ 636 w 636"/>
              <a:gd name="T5" fmla="*/ 651 h 651"/>
              <a:gd name="T6" fmla="*/ 632 w 636"/>
              <a:gd name="T7" fmla="*/ 0 h 651"/>
              <a:gd name="T8" fmla="*/ 0 w 636"/>
              <a:gd name="T9" fmla="*/ 0 h 651"/>
            </a:gdLst>
            <a:ahLst/>
            <a:cxnLst>
              <a:cxn ang="0">
                <a:pos x="T0" y="T1"/>
              </a:cxn>
              <a:cxn ang="0">
                <a:pos x="T2" y="T3"/>
              </a:cxn>
              <a:cxn ang="0">
                <a:pos x="T4" y="T5"/>
              </a:cxn>
              <a:cxn ang="0">
                <a:pos x="T6" y="T7"/>
              </a:cxn>
              <a:cxn ang="0">
                <a:pos x="T8" y="T9"/>
              </a:cxn>
            </a:cxnLst>
            <a:rect l="0" t="0" r="r" b="b"/>
            <a:pathLst>
              <a:path w="636" h="651">
                <a:moveTo>
                  <a:pt x="0" y="0"/>
                </a:moveTo>
                <a:lnTo>
                  <a:pt x="0" y="645"/>
                </a:lnTo>
                <a:lnTo>
                  <a:pt x="636" y="651"/>
                </a:lnTo>
                <a:lnTo>
                  <a:pt x="632" y="0"/>
                </a:lnTo>
                <a:lnTo>
                  <a:pt x="0" y="0"/>
                </a:lnTo>
                <a:close/>
              </a:path>
            </a:pathLst>
          </a:custGeom>
          <a:solidFill>
            <a:srgbClr val="FFFFFF">
              <a:alpha val="39999"/>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3103" name="Rectangle 31"/>
          <p:cNvSpPr>
            <a:spLocks noChangeArrowheads="1"/>
          </p:cNvSpPr>
          <p:nvPr/>
        </p:nvSpPr>
        <p:spPr bwMode="gray">
          <a:xfrm>
            <a:off x="285750" y="1826419"/>
            <a:ext cx="1012825" cy="769144"/>
          </a:xfrm>
          <a:prstGeom prst="rect">
            <a:avLst/>
          </a:prstGeom>
          <a:solidFill>
            <a:srgbClr val="FFFFFF">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3076" name="Rectangle 4"/>
          <p:cNvSpPr>
            <a:spLocks noGrp="1" noChangeArrowheads="1"/>
          </p:cNvSpPr>
          <p:nvPr>
            <p:ph type="dt" sz="half" idx="2"/>
          </p:nvPr>
        </p:nvSpPr>
        <p:spPr>
          <a:xfrm>
            <a:off x="457200" y="4805363"/>
            <a:ext cx="2133600" cy="235744"/>
          </a:xfrm>
        </p:spPr>
        <p:txBody>
          <a:bodyPr/>
          <a:lstStyle>
            <a:lvl1pPr>
              <a:defRPr/>
            </a:lvl1pPr>
          </a:lstStyle>
          <a:p>
            <a:fld id="{2F1AA8E0-6A5F-4109-B6D2-DF3C3BF967AB}" type="datetime10">
              <a:rPr lang="tr-TR" smtClean="0"/>
              <a:t>20:12</a:t>
            </a:fld>
            <a:endParaRPr lang="tr-TR"/>
          </a:p>
        </p:txBody>
      </p:sp>
      <p:sp>
        <p:nvSpPr>
          <p:cNvPr id="3077" name="Rectangle 5"/>
          <p:cNvSpPr>
            <a:spLocks noGrp="1" noChangeArrowheads="1"/>
          </p:cNvSpPr>
          <p:nvPr>
            <p:ph type="ftr" sz="quarter" idx="3"/>
          </p:nvPr>
        </p:nvSpPr>
        <p:spPr>
          <a:xfrm>
            <a:off x="3124200" y="4805363"/>
            <a:ext cx="2895600" cy="235744"/>
          </a:xfrm>
        </p:spPr>
        <p:txBody>
          <a:bodyPr/>
          <a:lstStyle>
            <a:lvl1pPr>
              <a:defRPr/>
            </a:lvl1pPr>
          </a:lstStyle>
          <a:p>
            <a:endParaRPr lang="tr-TR"/>
          </a:p>
        </p:txBody>
      </p:sp>
      <p:sp>
        <p:nvSpPr>
          <p:cNvPr id="3078" name="Rectangle 6"/>
          <p:cNvSpPr>
            <a:spLocks noGrp="1" noChangeArrowheads="1"/>
          </p:cNvSpPr>
          <p:nvPr>
            <p:ph type="sldNum" sz="quarter" idx="4"/>
          </p:nvPr>
        </p:nvSpPr>
        <p:spPr>
          <a:xfrm>
            <a:off x="6553200" y="4805363"/>
            <a:ext cx="2133600" cy="235744"/>
          </a:xfrm>
        </p:spPr>
        <p:txBody>
          <a:bodyPr/>
          <a:lstStyle>
            <a:lvl1pPr>
              <a:defRPr/>
            </a:lvl1pPr>
          </a:lstStyle>
          <a:p>
            <a:fld id="{4E08D9B4-161C-489C-BF83-C5047E2F3827}" type="slidenum">
              <a:rPr lang="tr-TR" smtClean="0"/>
              <a:t>‹#›</a:t>
            </a:fld>
            <a:endParaRPr lang="tr-TR"/>
          </a:p>
        </p:txBody>
      </p:sp>
      <p:grpSp>
        <p:nvGrpSpPr>
          <p:cNvPr id="3143" name="Group 71"/>
          <p:cNvGrpSpPr>
            <a:grpSpLocks/>
          </p:cNvGrpSpPr>
          <p:nvPr/>
        </p:nvGrpSpPr>
        <p:grpSpPr bwMode="auto">
          <a:xfrm>
            <a:off x="8077201" y="0"/>
            <a:ext cx="1076325" cy="5143500"/>
            <a:chOff x="5088" y="0"/>
            <a:chExt cx="678" cy="4320"/>
          </a:xfrm>
        </p:grpSpPr>
        <p:sp>
          <p:nvSpPr>
            <p:cNvPr id="3138" name="Freeform 66"/>
            <p:cNvSpPr>
              <a:spLocks/>
            </p:cNvSpPr>
            <p:nvPr userDrawn="1"/>
          </p:nvSpPr>
          <p:spPr bwMode="gray">
            <a:xfrm>
              <a:off x="5088" y="0"/>
              <a:ext cx="672" cy="702"/>
            </a:xfrm>
            <a:custGeom>
              <a:avLst/>
              <a:gdLst>
                <a:gd name="T0" fmla="*/ 0 w 672"/>
                <a:gd name="T1" fmla="*/ 432 h 720"/>
                <a:gd name="T2" fmla="*/ 288 w 672"/>
                <a:gd name="T3" fmla="*/ 0 h 720"/>
                <a:gd name="T4" fmla="*/ 672 w 672"/>
                <a:gd name="T5" fmla="*/ 0 h 720"/>
                <a:gd name="T6" fmla="*/ 672 w 672"/>
                <a:gd name="T7" fmla="*/ 720 h 720"/>
                <a:gd name="T8" fmla="*/ 0 w 672"/>
                <a:gd name="T9" fmla="*/ 432 h 720"/>
              </a:gdLst>
              <a:ahLst/>
              <a:cxnLst>
                <a:cxn ang="0">
                  <a:pos x="T0" y="T1"/>
                </a:cxn>
                <a:cxn ang="0">
                  <a:pos x="T2" y="T3"/>
                </a:cxn>
                <a:cxn ang="0">
                  <a:pos x="T4" y="T5"/>
                </a:cxn>
                <a:cxn ang="0">
                  <a:pos x="T6" y="T7"/>
                </a:cxn>
                <a:cxn ang="0">
                  <a:pos x="T8" y="T9"/>
                </a:cxn>
              </a:cxnLst>
              <a:rect l="0" t="0" r="r" b="b"/>
              <a:pathLst>
                <a:path w="672" h="720">
                  <a:moveTo>
                    <a:pt x="0" y="432"/>
                  </a:moveTo>
                  <a:cubicBezTo>
                    <a:pt x="186" y="216"/>
                    <a:pt x="288" y="0"/>
                    <a:pt x="288" y="0"/>
                  </a:cubicBezTo>
                  <a:lnTo>
                    <a:pt x="672" y="0"/>
                  </a:lnTo>
                  <a:lnTo>
                    <a:pt x="672" y="720"/>
                  </a:lnTo>
                  <a:cubicBezTo>
                    <a:pt x="672" y="720"/>
                    <a:pt x="384" y="516"/>
                    <a:pt x="0" y="432"/>
                  </a:cubicBezTo>
                  <a:close/>
                </a:path>
              </a:pathLst>
            </a:custGeom>
            <a:solidFill>
              <a:srgbClr val="E8E8E8"/>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3139" name="Freeform 67"/>
            <p:cNvSpPr>
              <a:spLocks/>
            </p:cNvSpPr>
            <p:nvPr userDrawn="1"/>
          </p:nvSpPr>
          <p:spPr bwMode="gray">
            <a:xfrm>
              <a:off x="5602" y="3496"/>
              <a:ext cx="164" cy="824"/>
            </a:xfrm>
            <a:custGeom>
              <a:avLst/>
              <a:gdLst>
                <a:gd name="T0" fmla="*/ 206 w 212"/>
                <a:gd name="T1" fmla="*/ 0 h 824"/>
                <a:gd name="T2" fmla="*/ 0 w 212"/>
                <a:gd name="T3" fmla="*/ 82 h 824"/>
                <a:gd name="T4" fmla="*/ 168 w 212"/>
                <a:gd name="T5" fmla="*/ 824 h 824"/>
                <a:gd name="T6" fmla="*/ 212 w 212"/>
                <a:gd name="T7" fmla="*/ 822 h 824"/>
                <a:gd name="T8" fmla="*/ 206 w 212"/>
                <a:gd name="T9" fmla="*/ 0 h 824"/>
              </a:gdLst>
              <a:ahLst/>
              <a:cxnLst>
                <a:cxn ang="0">
                  <a:pos x="T0" y="T1"/>
                </a:cxn>
                <a:cxn ang="0">
                  <a:pos x="T2" y="T3"/>
                </a:cxn>
                <a:cxn ang="0">
                  <a:pos x="T4" y="T5"/>
                </a:cxn>
                <a:cxn ang="0">
                  <a:pos x="T6" y="T7"/>
                </a:cxn>
                <a:cxn ang="0">
                  <a:pos x="T8" y="T9"/>
                </a:cxn>
              </a:cxnLst>
              <a:rect l="0" t="0" r="r" b="b"/>
              <a:pathLst>
                <a:path w="212" h="824">
                  <a:moveTo>
                    <a:pt x="206" y="0"/>
                  </a:moveTo>
                  <a:cubicBezTo>
                    <a:pt x="104" y="54"/>
                    <a:pt x="0" y="82"/>
                    <a:pt x="0" y="82"/>
                  </a:cubicBezTo>
                  <a:cubicBezTo>
                    <a:pt x="0" y="82"/>
                    <a:pt x="148" y="378"/>
                    <a:pt x="168" y="824"/>
                  </a:cubicBezTo>
                  <a:lnTo>
                    <a:pt x="212" y="822"/>
                  </a:lnTo>
                  <a:cubicBezTo>
                    <a:pt x="212" y="822"/>
                    <a:pt x="209" y="411"/>
                    <a:pt x="206" y="0"/>
                  </a:cubicBezTo>
                  <a:close/>
                </a:path>
              </a:pathLst>
            </a:custGeom>
            <a:solidFill>
              <a:srgbClr val="E8E8E8"/>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grpSp>
      <p:sp>
        <p:nvSpPr>
          <p:cNvPr id="3152" name="Rectangle 80"/>
          <p:cNvSpPr>
            <a:spLocks noChangeArrowheads="1"/>
          </p:cNvSpPr>
          <p:nvPr/>
        </p:nvSpPr>
        <p:spPr bwMode="gray">
          <a:xfrm>
            <a:off x="5495925" y="1000125"/>
            <a:ext cx="660400" cy="769144"/>
          </a:xfrm>
          <a:prstGeom prst="rect">
            <a:avLst/>
          </a:prstGeom>
          <a:solidFill>
            <a:srgbClr val="FFFFFF">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3153" name="Line 81"/>
          <p:cNvSpPr>
            <a:spLocks noChangeShapeType="1"/>
          </p:cNvSpPr>
          <p:nvPr/>
        </p:nvSpPr>
        <p:spPr bwMode="gray">
          <a:xfrm>
            <a:off x="5480050" y="1191"/>
            <a:ext cx="0" cy="3178969"/>
          </a:xfrm>
          <a:prstGeom prst="line">
            <a:avLst/>
          </a:prstGeom>
          <a:noFill/>
          <a:ln w="9525">
            <a:solidFill>
              <a:srgbClr val="FFFFFF"/>
            </a:solidFill>
            <a:round/>
            <a:headEnd/>
            <a:tailEnd/>
          </a:ln>
          <a:effectLst>
            <a:outerShdw dist="17961" dir="2700000" algn="ctr" rotWithShape="0">
              <a:schemeClr val="accent2">
                <a:alpha val="50000"/>
              </a:schemeClr>
            </a:outerShdw>
          </a:effectLst>
          <a:extLst>
            <a:ext uri="{909E8E84-426E-40DD-AFC4-6F175D3DCCD1}">
              <a14:hiddenFill xmlns:a14="http://schemas.microsoft.com/office/drawing/2010/main">
                <a:noFill/>
              </a14:hiddenFill>
            </a:ext>
          </a:extLst>
        </p:spPr>
        <p:txBody>
          <a:bodyPr/>
          <a:lstStyle/>
          <a:p>
            <a:endParaRPr lang="tr-TR"/>
          </a:p>
        </p:txBody>
      </p:sp>
      <p:pic>
        <p:nvPicPr>
          <p:cNvPr id="41" name="Picture 2"/>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p:blipFill>
        <p:spPr bwMode="auto">
          <a:xfrm>
            <a:off x="0" y="0"/>
            <a:ext cx="9144000" cy="514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54" name="Rectangle 82"/>
          <p:cNvSpPr>
            <a:spLocks noChangeArrowheads="1"/>
          </p:cNvSpPr>
          <p:nvPr/>
        </p:nvSpPr>
        <p:spPr bwMode="gray">
          <a:xfrm>
            <a:off x="4457701" y="2621756"/>
            <a:ext cx="1012825" cy="769144"/>
          </a:xfrm>
          <a:prstGeom prst="rect">
            <a:avLst/>
          </a:prstGeom>
          <a:solidFill>
            <a:srgbClr val="FFFFFF">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pic>
        <p:nvPicPr>
          <p:cNvPr id="3155" name="Picture 83" descr="wate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rot="393398">
            <a:off x="2667001" y="457200"/>
            <a:ext cx="2663825" cy="1647825"/>
          </a:xfrm>
          <a:prstGeom prst="rect">
            <a:avLst/>
          </a:prstGeom>
          <a:noFill/>
          <a:extLst>
            <a:ext uri="{909E8E84-426E-40DD-AFC4-6F175D3DCCD1}">
              <a14:hiddenFill xmlns:a14="http://schemas.microsoft.com/office/drawing/2010/main">
                <a:solidFill>
                  <a:srgbClr val="FFFFFF"/>
                </a:solidFill>
              </a14:hiddenFill>
            </a:ext>
          </a:extLst>
        </p:spPr>
      </p:pic>
      <p:sp>
        <p:nvSpPr>
          <p:cNvPr id="37" name="25 Metin kutusu"/>
          <p:cNvSpPr txBox="1"/>
          <p:nvPr userDrawn="1"/>
        </p:nvSpPr>
        <p:spPr>
          <a:xfrm>
            <a:off x="0" y="4896616"/>
            <a:ext cx="9144000" cy="253916"/>
          </a:xfrm>
          <a:prstGeom prst="rect">
            <a:avLst/>
          </a:prstGeom>
          <a:gradFill flip="none" rotWithShape="1">
            <a:gsLst>
              <a:gs pos="0">
                <a:schemeClr val="accent5">
                  <a:shade val="51000"/>
                  <a:satMod val="130000"/>
                  <a:alpha val="0"/>
                </a:schemeClr>
              </a:gs>
              <a:gs pos="80000">
                <a:schemeClr val="accent5">
                  <a:shade val="93000"/>
                  <a:satMod val="130000"/>
                </a:schemeClr>
              </a:gs>
              <a:gs pos="100000">
                <a:schemeClr val="accent5">
                  <a:shade val="94000"/>
                  <a:satMod val="135000"/>
                </a:schemeClr>
              </a:gs>
            </a:gsLst>
            <a:lin ang="5400000" scaled="1"/>
            <a:tileRect/>
          </a:gradFill>
          <a:ln/>
        </p:spPr>
        <p:style>
          <a:lnRef idx="1">
            <a:schemeClr val="accent5"/>
          </a:lnRef>
          <a:fillRef idx="3">
            <a:schemeClr val="accent5"/>
          </a:fillRef>
          <a:effectRef idx="2">
            <a:schemeClr val="accent5"/>
          </a:effectRef>
          <a:fontRef idx="minor">
            <a:schemeClr val="lt1"/>
          </a:fontRef>
        </p:style>
        <p:txBody>
          <a:bodyPr wrap="square" rtlCol="0" anchor="ctr">
            <a:spAutoFit/>
          </a:bodyPr>
          <a:lstStyle/>
          <a:p>
            <a:pPr algn="ctr"/>
            <a:r>
              <a:rPr lang="tr-TR" sz="1050" dirty="0" smtClean="0">
                <a:solidFill>
                  <a:schemeClr val="bg1"/>
                </a:solidFill>
              </a:rPr>
              <a:t>mehmetaliercan@hotmail.com – www.cografyakulubu.com </a:t>
            </a:r>
            <a:endParaRPr lang="tr-TR" sz="1050" dirty="0">
              <a:solidFill>
                <a:schemeClr val="bg1"/>
              </a:solidFill>
            </a:endParaRPr>
          </a:p>
        </p:txBody>
      </p:sp>
      <p:sp>
        <p:nvSpPr>
          <p:cNvPr id="38" name="3 Metin kutusu"/>
          <p:cNvSpPr txBox="1"/>
          <p:nvPr userDrawn="1"/>
        </p:nvSpPr>
        <p:spPr>
          <a:xfrm>
            <a:off x="0" y="0"/>
            <a:ext cx="9144000" cy="276999"/>
          </a:xfrm>
          <a:prstGeom prst="rect">
            <a:avLst/>
          </a:prstGeom>
          <a:gradFill>
            <a:gsLst>
              <a:gs pos="0">
                <a:schemeClr val="accent5">
                  <a:shade val="51000"/>
                  <a:satMod val="130000"/>
                  <a:alpha val="0"/>
                </a:schemeClr>
              </a:gs>
              <a:gs pos="80000">
                <a:schemeClr val="accent5">
                  <a:shade val="93000"/>
                  <a:satMod val="130000"/>
                </a:schemeClr>
              </a:gs>
              <a:gs pos="100000">
                <a:schemeClr val="accent5">
                  <a:shade val="94000"/>
                  <a:satMod val="135000"/>
                </a:schemeClr>
              </a:gs>
            </a:gsLst>
          </a:gradFill>
        </p:spPr>
        <p:style>
          <a:lnRef idx="1">
            <a:schemeClr val="accent5"/>
          </a:lnRef>
          <a:fillRef idx="3">
            <a:schemeClr val="accent5"/>
          </a:fillRef>
          <a:effectRef idx="2">
            <a:schemeClr val="accent5"/>
          </a:effectRef>
          <a:fontRef idx="minor">
            <a:schemeClr val="lt1"/>
          </a:fontRef>
        </p:style>
        <p:txBody>
          <a:bodyPr wrap="square" rtlCol="0">
            <a:spAutoFit/>
          </a:bodyPr>
          <a:lstStyle/>
          <a:p>
            <a:pPr algn="ctr"/>
            <a:r>
              <a:rPr lang="tr-TR" sz="1200" dirty="0" smtClean="0">
                <a:solidFill>
                  <a:schemeClr val="bg1"/>
                </a:solidFill>
                <a:latin typeface="+mn-lt"/>
              </a:rPr>
              <a:t>Bu Sunu En İyi Ofis 2010 ve Üstü Yüklü Bilgisayarlarda Görüntülenir</a:t>
            </a:r>
            <a:endParaRPr lang="tr-TR" sz="1200" dirty="0">
              <a:solidFill>
                <a:schemeClr val="bg1"/>
              </a:solidFill>
              <a:latin typeface="+mn-lt"/>
            </a:endParaRPr>
          </a:p>
        </p:txBody>
      </p:sp>
      <p:sp>
        <p:nvSpPr>
          <p:cNvPr id="39" name="Rectangle 2"/>
          <p:cNvSpPr txBox="1">
            <a:spLocks noChangeArrowheads="1"/>
          </p:cNvSpPr>
          <p:nvPr userDrawn="1"/>
        </p:nvSpPr>
        <p:spPr bwMode="auto">
          <a:xfrm>
            <a:off x="467544" y="1563638"/>
            <a:ext cx="8208912" cy="936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lgn="l" rtl="0" eaLnBrk="1" fontAlgn="base" hangingPunct="1">
              <a:spcBef>
                <a:spcPct val="0"/>
              </a:spcBef>
              <a:spcAft>
                <a:spcPct val="0"/>
              </a:spcAft>
              <a:defRPr sz="4300" b="1" i="1">
                <a:solidFill>
                  <a:schemeClr val="bg1"/>
                </a:solidFill>
                <a:latin typeface="+mj-lt"/>
                <a:ea typeface="+mj-ea"/>
                <a:cs typeface="+mj-cs"/>
              </a:defRPr>
            </a:lvl1pPr>
            <a:lvl2pPr algn="ctr" rtl="0" eaLnBrk="1" fontAlgn="base" hangingPunct="1">
              <a:spcBef>
                <a:spcPct val="0"/>
              </a:spcBef>
              <a:spcAft>
                <a:spcPct val="0"/>
              </a:spcAft>
              <a:defRPr sz="4200" b="1" i="1">
                <a:solidFill>
                  <a:schemeClr val="tx1"/>
                </a:solidFill>
                <a:latin typeface="Arial" charset="0"/>
              </a:defRPr>
            </a:lvl2pPr>
            <a:lvl3pPr algn="ctr" rtl="0" eaLnBrk="1" fontAlgn="base" hangingPunct="1">
              <a:spcBef>
                <a:spcPct val="0"/>
              </a:spcBef>
              <a:spcAft>
                <a:spcPct val="0"/>
              </a:spcAft>
              <a:defRPr sz="4200" b="1" i="1">
                <a:solidFill>
                  <a:schemeClr val="tx1"/>
                </a:solidFill>
                <a:latin typeface="Arial" charset="0"/>
              </a:defRPr>
            </a:lvl3pPr>
            <a:lvl4pPr algn="ctr" rtl="0" eaLnBrk="1" fontAlgn="base" hangingPunct="1">
              <a:spcBef>
                <a:spcPct val="0"/>
              </a:spcBef>
              <a:spcAft>
                <a:spcPct val="0"/>
              </a:spcAft>
              <a:defRPr sz="4200" b="1" i="1">
                <a:solidFill>
                  <a:schemeClr val="tx1"/>
                </a:solidFill>
                <a:latin typeface="Arial" charset="0"/>
              </a:defRPr>
            </a:lvl4pPr>
            <a:lvl5pPr algn="ctr" rtl="0" eaLnBrk="1" fontAlgn="base" hangingPunct="1">
              <a:spcBef>
                <a:spcPct val="0"/>
              </a:spcBef>
              <a:spcAft>
                <a:spcPct val="0"/>
              </a:spcAft>
              <a:defRPr sz="4200" b="1" i="1">
                <a:solidFill>
                  <a:schemeClr val="tx1"/>
                </a:solidFill>
                <a:latin typeface="Arial" charset="0"/>
              </a:defRPr>
            </a:lvl5pPr>
            <a:lvl6pPr marL="457200" algn="ctr" rtl="0" eaLnBrk="1" fontAlgn="base" hangingPunct="1">
              <a:spcBef>
                <a:spcPct val="0"/>
              </a:spcBef>
              <a:spcAft>
                <a:spcPct val="0"/>
              </a:spcAft>
              <a:defRPr sz="4200" b="1" i="1">
                <a:solidFill>
                  <a:schemeClr val="tx1"/>
                </a:solidFill>
                <a:latin typeface="Arial" charset="0"/>
              </a:defRPr>
            </a:lvl6pPr>
            <a:lvl7pPr marL="914400" algn="ctr" rtl="0" eaLnBrk="1" fontAlgn="base" hangingPunct="1">
              <a:spcBef>
                <a:spcPct val="0"/>
              </a:spcBef>
              <a:spcAft>
                <a:spcPct val="0"/>
              </a:spcAft>
              <a:defRPr sz="4200" b="1" i="1">
                <a:solidFill>
                  <a:schemeClr val="tx1"/>
                </a:solidFill>
                <a:latin typeface="Arial" charset="0"/>
              </a:defRPr>
            </a:lvl7pPr>
            <a:lvl8pPr marL="1371600" algn="ctr" rtl="0" eaLnBrk="1" fontAlgn="base" hangingPunct="1">
              <a:spcBef>
                <a:spcPct val="0"/>
              </a:spcBef>
              <a:spcAft>
                <a:spcPct val="0"/>
              </a:spcAft>
              <a:defRPr sz="4200" b="1" i="1">
                <a:solidFill>
                  <a:schemeClr val="tx1"/>
                </a:solidFill>
                <a:latin typeface="Arial" charset="0"/>
              </a:defRPr>
            </a:lvl8pPr>
            <a:lvl9pPr marL="1828800" algn="ctr" rtl="0" eaLnBrk="1" fontAlgn="base" hangingPunct="1">
              <a:spcBef>
                <a:spcPct val="0"/>
              </a:spcBef>
              <a:spcAft>
                <a:spcPct val="0"/>
              </a:spcAft>
              <a:defRPr sz="4200" b="1" i="1">
                <a:solidFill>
                  <a:schemeClr val="tx1"/>
                </a:solidFill>
                <a:latin typeface="Arial" charset="0"/>
              </a:defRPr>
            </a:lvl9pPr>
          </a:lstStyle>
          <a:p>
            <a:pPr algn="ctr"/>
            <a:r>
              <a:rPr lang="tr-TR" sz="3600" spc="50" dirty="0">
                <a:ln w="11430"/>
                <a:solidFill>
                  <a:schemeClr val="accent5">
                    <a:lumMod val="90000"/>
                  </a:schemeClr>
                </a:solidFill>
                <a:effectLst>
                  <a:outerShdw blurRad="76200" dist="50800" dir="5400000" algn="tl" rotWithShape="0">
                    <a:srgbClr val="000000">
                      <a:alpha val="65000"/>
                    </a:srgbClr>
                  </a:outerShdw>
                </a:effectLst>
                <a:latin typeface="+mn-lt"/>
                <a:cs typeface="Shonar Bangla" pitchFamily="34" charset="0"/>
              </a:rPr>
              <a:t>BİYOÇEŞİTLİLİK</a:t>
            </a:r>
            <a:r>
              <a:rPr lang="tr-TR" sz="2400" spc="50" dirty="0" smtClean="0">
                <a:ln w="11430"/>
                <a:solidFill>
                  <a:schemeClr val="accent5">
                    <a:lumMod val="90000"/>
                  </a:schemeClr>
                </a:solidFill>
                <a:effectLst>
                  <a:outerShdw blurRad="76200" dist="50800" dir="5400000" algn="tl" rotWithShape="0">
                    <a:srgbClr val="000000">
                      <a:alpha val="65000"/>
                    </a:srgbClr>
                  </a:outerShdw>
                </a:effectLst>
                <a:latin typeface="+mn-lt"/>
                <a:cs typeface="Shonar Bangla" pitchFamily="34" charset="0"/>
              </a:rPr>
              <a:t/>
            </a:r>
            <a:br>
              <a:rPr lang="tr-TR" sz="2400" spc="50" dirty="0" smtClean="0">
                <a:ln w="11430"/>
                <a:solidFill>
                  <a:schemeClr val="accent5">
                    <a:lumMod val="90000"/>
                  </a:schemeClr>
                </a:solidFill>
                <a:effectLst>
                  <a:outerShdw blurRad="76200" dist="50800" dir="5400000" algn="tl" rotWithShape="0">
                    <a:srgbClr val="000000">
                      <a:alpha val="65000"/>
                    </a:srgbClr>
                  </a:outerShdw>
                </a:effectLst>
                <a:latin typeface="+mn-lt"/>
                <a:cs typeface="Shonar Bangla" pitchFamily="34" charset="0"/>
              </a:rPr>
            </a:br>
            <a:r>
              <a:rPr lang="tr-TR" sz="1200" spc="50" dirty="0" smtClean="0">
                <a:ln w="11430"/>
                <a:solidFill>
                  <a:schemeClr val="accent5">
                    <a:lumMod val="90000"/>
                  </a:schemeClr>
                </a:solidFill>
                <a:effectLst>
                  <a:outerShdw blurRad="76200" dist="50800" dir="5400000" algn="tl" rotWithShape="0">
                    <a:srgbClr val="000000">
                      <a:alpha val="65000"/>
                    </a:srgbClr>
                  </a:outerShdw>
                </a:effectLst>
                <a:cs typeface="Shonar Bangla" pitchFamily="34" charset="0"/>
              </a:rPr>
              <a:t>Mehmet Ali ERCAN – Balıkesir Merkez Bahçelievler Anadolu Lisesi</a:t>
            </a:r>
            <a:endParaRPr lang="en-US" sz="2400" spc="50" dirty="0">
              <a:ln w="11430"/>
              <a:solidFill>
                <a:schemeClr val="accent5">
                  <a:lumMod val="90000"/>
                </a:schemeClr>
              </a:solidFill>
              <a:effectLst>
                <a:outerShdw blurRad="76200" dist="50800" dir="5400000" algn="tl" rotWithShape="0">
                  <a:srgbClr val="000000">
                    <a:alpha val="65000"/>
                  </a:srgbClr>
                </a:outerShdw>
              </a:effectLst>
              <a:latin typeface="+mn-lt"/>
              <a:cs typeface="Shonar Bangla" pitchFamily="34" charset="0"/>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15"/>
                                        </p:tgtEl>
                                        <p:attrNameLst>
                                          <p:attrName>style.visibility</p:attrName>
                                        </p:attrNameLst>
                                      </p:cBhvr>
                                      <p:to>
                                        <p:strVal val="visible"/>
                                      </p:to>
                                    </p:set>
                                    <p:animEffect transition="in" filter="fade">
                                      <p:cBhvr>
                                        <p:cTn id="7" dur="1000"/>
                                        <p:tgtEl>
                                          <p:spTgt spid="3115"/>
                                        </p:tgtEl>
                                      </p:cBhvr>
                                    </p:animEffect>
                                  </p:childTnLst>
                                </p:cTn>
                              </p:par>
                              <p:par>
                                <p:cTn id="8" presetID="10" presetClass="entr" presetSubtype="0" fill="hold" grpId="0" nodeType="withEffect">
                                  <p:stCondLst>
                                    <p:cond delay="600"/>
                                  </p:stCondLst>
                                  <p:childTnLst>
                                    <p:set>
                                      <p:cBhvr>
                                        <p:cTn id="9" dur="1" fill="hold">
                                          <p:stCondLst>
                                            <p:cond delay="0"/>
                                          </p:stCondLst>
                                        </p:cTn>
                                        <p:tgtEl>
                                          <p:spTgt spid="3114"/>
                                        </p:tgtEl>
                                        <p:attrNameLst>
                                          <p:attrName>style.visibility</p:attrName>
                                        </p:attrNameLst>
                                      </p:cBhvr>
                                      <p:to>
                                        <p:strVal val="visible"/>
                                      </p:to>
                                    </p:set>
                                    <p:animEffect transition="in" filter="fade">
                                      <p:cBhvr>
                                        <p:cTn id="10" dur="1000"/>
                                        <p:tgtEl>
                                          <p:spTgt spid="3114"/>
                                        </p:tgtEl>
                                      </p:cBhvr>
                                    </p:animEffect>
                                  </p:childTnLst>
                                </p:cTn>
                              </p:par>
                              <p:par>
                                <p:cTn id="11" presetID="10" presetClass="entr" presetSubtype="0" fill="hold" grpId="0" nodeType="withEffect">
                                  <p:stCondLst>
                                    <p:cond delay="1300"/>
                                  </p:stCondLst>
                                  <p:childTnLst>
                                    <p:set>
                                      <p:cBhvr>
                                        <p:cTn id="12" dur="1" fill="hold">
                                          <p:stCondLst>
                                            <p:cond delay="0"/>
                                          </p:stCondLst>
                                        </p:cTn>
                                        <p:tgtEl>
                                          <p:spTgt spid="3113"/>
                                        </p:tgtEl>
                                        <p:attrNameLst>
                                          <p:attrName>style.visibility</p:attrName>
                                        </p:attrNameLst>
                                      </p:cBhvr>
                                      <p:to>
                                        <p:strVal val="visible"/>
                                      </p:to>
                                    </p:set>
                                    <p:animEffect transition="in" filter="fade">
                                      <p:cBhvr>
                                        <p:cTn id="13" dur="1000"/>
                                        <p:tgtEl>
                                          <p:spTgt spid="3113"/>
                                        </p:tgtEl>
                                      </p:cBhvr>
                                    </p:animEffect>
                                  </p:childTnLst>
                                </p:cTn>
                              </p:par>
                              <p:par>
                                <p:cTn id="14" presetID="10" presetClass="entr" presetSubtype="0" fill="hold" grpId="0" nodeType="withEffect">
                                  <p:stCondLst>
                                    <p:cond delay="2000"/>
                                  </p:stCondLst>
                                  <p:childTnLst>
                                    <p:set>
                                      <p:cBhvr>
                                        <p:cTn id="15" dur="1" fill="hold">
                                          <p:stCondLst>
                                            <p:cond delay="0"/>
                                          </p:stCondLst>
                                        </p:cTn>
                                        <p:tgtEl>
                                          <p:spTgt spid="3112"/>
                                        </p:tgtEl>
                                        <p:attrNameLst>
                                          <p:attrName>style.visibility</p:attrName>
                                        </p:attrNameLst>
                                      </p:cBhvr>
                                      <p:to>
                                        <p:strVal val="visible"/>
                                      </p:to>
                                    </p:set>
                                    <p:animEffect transition="in" filter="fade">
                                      <p:cBhvr>
                                        <p:cTn id="16" dur="1000"/>
                                        <p:tgtEl>
                                          <p:spTgt spid="3112"/>
                                        </p:tgtEl>
                                      </p:cBhvr>
                                    </p:animEffect>
                                  </p:childTnLst>
                                </p:cTn>
                              </p:par>
                            </p:childTnLst>
                          </p:cTn>
                        </p:par>
                        <p:par>
                          <p:cTn id="17" fill="hold" nodeType="afterGroup">
                            <p:stCondLst>
                              <p:cond delay="3000"/>
                            </p:stCondLst>
                            <p:childTnLst>
                              <p:par>
                                <p:cTn id="18" presetID="26" presetClass="emph" presetSubtype="0" fill="hold" grpId="1" nodeType="afterEffect">
                                  <p:stCondLst>
                                    <p:cond delay="0"/>
                                  </p:stCondLst>
                                  <p:childTnLst>
                                    <p:animEffect transition="out" filter="fade">
                                      <p:cBhvr>
                                        <p:cTn id="19" dur="2000" tmFilter="0, 0; .2, .5; .8, .5; 1, 0"/>
                                        <p:tgtEl>
                                          <p:spTgt spid="3115"/>
                                        </p:tgtEl>
                                      </p:cBhvr>
                                    </p:animEffect>
                                    <p:animScale>
                                      <p:cBhvr>
                                        <p:cTn id="20" dur="1000" autoRev="1" fill="hold"/>
                                        <p:tgtEl>
                                          <p:spTgt spid="3115"/>
                                        </p:tgtEl>
                                      </p:cBhvr>
                                      <p:by x="105000" y="105000"/>
                                    </p:animScale>
                                  </p:childTnLst>
                                </p:cTn>
                              </p:par>
                              <p:par>
                                <p:cTn id="21" presetID="26" presetClass="emph" presetSubtype="0" fill="hold" grpId="1" nodeType="withEffect">
                                  <p:stCondLst>
                                    <p:cond delay="500"/>
                                  </p:stCondLst>
                                  <p:childTnLst>
                                    <p:animEffect transition="out" filter="fade">
                                      <p:cBhvr>
                                        <p:cTn id="22" dur="2000" tmFilter="0, 0; .2, .5; .8, .5; 1, 0"/>
                                        <p:tgtEl>
                                          <p:spTgt spid="3114"/>
                                        </p:tgtEl>
                                      </p:cBhvr>
                                    </p:animEffect>
                                    <p:animScale>
                                      <p:cBhvr>
                                        <p:cTn id="23" dur="1000" autoRev="1" fill="hold"/>
                                        <p:tgtEl>
                                          <p:spTgt spid="3114"/>
                                        </p:tgtEl>
                                      </p:cBhvr>
                                      <p:by x="105000" y="105000"/>
                                    </p:animScale>
                                  </p:childTnLst>
                                </p:cTn>
                              </p:par>
                              <p:par>
                                <p:cTn id="24" presetID="26" presetClass="emph" presetSubtype="0" fill="hold" grpId="1" nodeType="withEffect">
                                  <p:stCondLst>
                                    <p:cond delay="1000"/>
                                  </p:stCondLst>
                                  <p:childTnLst>
                                    <p:animEffect transition="out" filter="fade">
                                      <p:cBhvr>
                                        <p:cTn id="25" dur="2000" tmFilter="0, 0; .2, .5; .8, .5; 1, 0"/>
                                        <p:tgtEl>
                                          <p:spTgt spid="3113"/>
                                        </p:tgtEl>
                                      </p:cBhvr>
                                    </p:animEffect>
                                    <p:animScale>
                                      <p:cBhvr>
                                        <p:cTn id="26" dur="1000" autoRev="1" fill="hold"/>
                                        <p:tgtEl>
                                          <p:spTgt spid="3113"/>
                                        </p:tgtEl>
                                      </p:cBhvr>
                                      <p:by x="105000" y="105000"/>
                                    </p:animScale>
                                  </p:childTnLst>
                                </p:cTn>
                              </p:par>
                              <p:par>
                                <p:cTn id="27" presetID="26" presetClass="emph" presetSubtype="0" fill="hold" grpId="1" nodeType="withEffect">
                                  <p:stCondLst>
                                    <p:cond delay="1600"/>
                                  </p:stCondLst>
                                  <p:childTnLst>
                                    <p:animEffect transition="out" filter="fade">
                                      <p:cBhvr>
                                        <p:cTn id="28" dur="2000" tmFilter="0, 0; .2, .5; .8, .5; 1, 0"/>
                                        <p:tgtEl>
                                          <p:spTgt spid="3112"/>
                                        </p:tgtEl>
                                      </p:cBhvr>
                                    </p:animEffect>
                                    <p:animScale>
                                      <p:cBhvr>
                                        <p:cTn id="29" dur="1000" autoRev="1" fill="hold"/>
                                        <p:tgtEl>
                                          <p:spTgt spid="3112"/>
                                        </p:tgtEl>
                                      </p:cBhvr>
                                      <p:by x="105000" y="105000"/>
                                    </p:animScale>
                                  </p:childTnLst>
                                </p:cTn>
                              </p:par>
                            </p:childTnLst>
                          </p:cTn>
                        </p:par>
                        <p:par>
                          <p:cTn id="30" fill="hold" nodeType="afterGroup">
                            <p:stCondLst>
                              <p:cond delay="6600"/>
                            </p:stCondLst>
                            <p:childTnLst>
                              <p:par>
                                <p:cTn id="31" presetID="19" presetClass="emph" presetSubtype="0" fill="hold" grpId="2" nodeType="afterEffect">
                                  <p:stCondLst>
                                    <p:cond delay="0"/>
                                  </p:stCondLst>
                                  <p:childTnLst>
                                    <p:animClr clrSpc="rgb" dir="cw">
                                      <p:cBhvr override="childStyle">
                                        <p:cTn id="32" dur="1000" fill="hold"/>
                                        <p:tgtEl>
                                          <p:spTgt spid="3115"/>
                                        </p:tgtEl>
                                        <p:attrNameLst>
                                          <p:attrName>style.color</p:attrName>
                                        </p:attrNameLst>
                                      </p:cBhvr>
                                      <p:to>
                                        <a:schemeClr val="hlink"/>
                                      </p:to>
                                    </p:animClr>
                                    <p:animClr clrSpc="rgb" dir="cw">
                                      <p:cBhvr>
                                        <p:cTn id="33" dur="1000" fill="hold"/>
                                        <p:tgtEl>
                                          <p:spTgt spid="3115"/>
                                        </p:tgtEl>
                                        <p:attrNameLst>
                                          <p:attrName>fillcolor</p:attrName>
                                        </p:attrNameLst>
                                      </p:cBhvr>
                                      <p:to>
                                        <a:schemeClr val="hlink"/>
                                      </p:to>
                                    </p:animClr>
                                    <p:set>
                                      <p:cBhvr>
                                        <p:cTn id="34" dur="1000" fill="hold"/>
                                        <p:tgtEl>
                                          <p:spTgt spid="3115"/>
                                        </p:tgtEl>
                                        <p:attrNameLst>
                                          <p:attrName>fill.type</p:attrName>
                                        </p:attrNameLst>
                                      </p:cBhvr>
                                      <p:to>
                                        <p:strVal val="solid"/>
                                      </p:to>
                                    </p:set>
                                    <p:set>
                                      <p:cBhvr>
                                        <p:cTn id="35" dur="1000" fill="hold"/>
                                        <p:tgtEl>
                                          <p:spTgt spid="3115"/>
                                        </p:tgtEl>
                                        <p:attrNameLst>
                                          <p:attrName>fill.on</p:attrName>
                                        </p:attrNameLst>
                                      </p:cBhvr>
                                      <p:to>
                                        <p:strVal val="true"/>
                                      </p:to>
                                    </p:set>
                                  </p:childTnLst>
                                </p:cTn>
                              </p:par>
                              <p:par>
                                <p:cTn id="36" presetID="19" presetClass="emph" presetSubtype="0" fill="hold" grpId="2" nodeType="withEffect">
                                  <p:stCondLst>
                                    <p:cond delay="500"/>
                                  </p:stCondLst>
                                  <p:childTnLst>
                                    <p:animClr clrSpc="rgb" dir="cw">
                                      <p:cBhvr override="childStyle">
                                        <p:cTn id="37" dur="1000" fill="hold"/>
                                        <p:tgtEl>
                                          <p:spTgt spid="3114"/>
                                        </p:tgtEl>
                                        <p:attrNameLst>
                                          <p:attrName>style.color</p:attrName>
                                        </p:attrNameLst>
                                      </p:cBhvr>
                                      <p:to>
                                        <a:schemeClr val="folHlink"/>
                                      </p:to>
                                    </p:animClr>
                                    <p:animClr clrSpc="rgb" dir="cw">
                                      <p:cBhvr>
                                        <p:cTn id="38" dur="1000" fill="hold"/>
                                        <p:tgtEl>
                                          <p:spTgt spid="3114"/>
                                        </p:tgtEl>
                                        <p:attrNameLst>
                                          <p:attrName>fillcolor</p:attrName>
                                        </p:attrNameLst>
                                      </p:cBhvr>
                                      <p:to>
                                        <a:schemeClr val="folHlink"/>
                                      </p:to>
                                    </p:animClr>
                                    <p:set>
                                      <p:cBhvr>
                                        <p:cTn id="39" dur="1000" fill="hold"/>
                                        <p:tgtEl>
                                          <p:spTgt spid="3114"/>
                                        </p:tgtEl>
                                        <p:attrNameLst>
                                          <p:attrName>fill.type</p:attrName>
                                        </p:attrNameLst>
                                      </p:cBhvr>
                                      <p:to>
                                        <p:strVal val="solid"/>
                                      </p:to>
                                    </p:set>
                                    <p:set>
                                      <p:cBhvr>
                                        <p:cTn id="40" dur="1000" fill="hold"/>
                                        <p:tgtEl>
                                          <p:spTgt spid="3114"/>
                                        </p:tgtEl>
                                        <p:attrNameLst>
                                          <p:attrName>fill.on</p:attrName>
                                        </p:attrNameLst>
                                      </p:cBhvr>
                                      <p:to>
                                        <p:strVal val="true"/>
                                      </p:to>
                                    </p:set>
                                  </p:childTnLst>
                                </p:cTn>
                              </p:par>
                              <p:par>
                                <p:cTn id="41" presetID="19" presetClass="emph" presetSubtype="0" fill="hold" grpId="2" nodeType="withEffect">
                                  <p:stCondLst>
                                    <p:cond delay="900"/>
                                  </p:stCondLst>
                                  <p:childTnLst>
                                    <p:animClr clrSpc="rgb" dir="cw">
                                      <p:cBhvr override="childStyle">
                                        <p:cTn id="42" dur="1000" fill="hold"/>
                                        <p:tgtEl>
                                          <p:spTgt spid="3113"/>
                                        </p:tgtEl>
                                        <p:attrNameLst>
                                          <p:attrName>style.color</p:attrName>
                                        </p:attrNameLst>
                                      </p:cBhvr>
                                      <p:to>
                                        <a:schemeClr val="accent1"/>
                                      </p:to>
                                    </p:animClr>
                                    <p:animClr clrSpc="rgb" dir="cw">
                                      <p:cBhvr>
                                        <p:cTn id="43" dur="1000" fill="hold"/>
                                        <p:tgtEl>
                                          <p:spTgt spid="3113"/>
                                        </p:tgtEl>
                                        <p:attrNameLst>
                                          <p:attrName>fillcolor</p:attrName>
                                        </p:attrNameLst>
                                      </p:cBhvr>
                                      <p:to>
                                        <a:schemeClr val="accent1"/>
                                      </p:to>
                                    </p:animClr>
                                    <p:set>
                                      <p:cBhvr>
                                        <p:cTn id="44" dur="1000" fill="hold"/>
                                        <p:tgtEl>
                                          <p:spTgt spid="3113"/>
                                        </p:tgtEl>
                                        <p:attrNameLst>
                                          <p:attrName>fill.type</p:attrName>
                                        </p:attrNameLst>
                                      </p:cBhvr>
                                      <p:to>
                                        <p:strVal val="solid"/>
                                      </p:to>
                                    </p:set>
                                    <p:set>
                                      <p:cBhvr>
                                        <p:cTn id="45" dur="1000" fill="hold"/>
                                        <p:tgtEl>
                                          <p:spTgt spid="3113"/>
                                        </p:tgtEl>
                                        <p:attrNameLst>
                                          <p:attrName>fill.on</p:attrName>
                                        </p:attrNameLst>
                                      </p:cBhvr>
                                      <p:to>
                                        <p:strVal val="true"/>
                                      </p:to>
                                    </p:set>
                                  </p:childTnLst>
                                </p:cTn>
                              </p:par>
                              <p:par>
                                <p:cTn id="46" presetID="19" presetClass="emph" presetSubtype="0" fill="hold" grpId="2" nodeType="withEffect">
                                  <p:stCondLst>
                                    <p:cond delay="1400"/>
                                  </p:stCondLst>
                                  <p:childTnLst>
                                    <p:animClr clrSpc="rgb" dir="cw">
                                      <p:cBhvr override="childStyle">
                                        <p:cTn id="47" dur="1000" fill="hold"/>
                                        <p:tgtEl>
                                          <p:spTgt spid="3112"/>
                                        </p:tgtEl>
                                        <p:attrNameLst>
                                          <p:attrName>style.color</p:attrName>
                                        </p:attrNameLst>
                                      </p:cBhvr>
                                      <p:to>
                                        <a:schemeClr val="accent2"/>
                                      </p:to>
                                    </p:animClr>
                                    <p:animClr clrSpc="rgb" dir="cw">
                                      <p:cBhvr>
                                        <p:cTn id="48" dur="1000" fill="hold"/>
                                        <p:tgtEl>
                                          <p:spTgt spid="3112"/>
                                        </p:tgtEl>
                                        <p:attrNameLst>
                                          <p:attrName>fillcolor</p:attrName>
                                        </p:attrNameLst>
                                      </p:cBhvr>
                                      <p:to>
                                        <a:schemeClr val="accent2"/>
                                      </p:to>
                                    </p:animClr>
                                    <p:set>
                                      <p:cBhvr>
                                        <p:cTn id="49" dur="1000" fill="hold"/>
                                        <p:tgtEl>
                                          <p:spTgt spid="3112"/>
                                        </p:tgtEl>
                                        <p:attrNameLst>
                                          <p:attrName>fill.type</p:attrName>
                                        </p:attrNameLst>
                                      </p:cBhvr>
                                      <p:to>
                                        <p:strVal val="solid"/>
                                      </p:to>
                                    </p:set>
                                    <p:set>
                                      <p:cBhvr>
                                        <p:cTn id="50" dur="1000" fill="hold"/>
                                        <p:tgtEl>
                                          <p:spTgt spid="3112"/>
                                        </p:tgtEl>
                                        <p:attrNameLst>
                                          <p:attrName>fill.on</p:attrName>
                                        </p:attrNameLst>
                                      </p:cBhvr>
                                      <p:to>
                                        <p:strVal val="true"/>
                                      </p:to>
                                    </p:set>
                                  </p:childTnLst>
                                </p:cTn>
                              </p:par>
                            </p:childTnLst>
                          </p:cTn>
                        </p:par>
                        <p:par>
                          <p:cTn id="51" fill="hold" nodeType="afterGroup">
                            <p:stCondLst>
                              <p:cond delay="9000"/>
                            </p:stCondLst>
                            <p:childTnLst>
                              <p:par>
                                <p:cTn id="52" presetID="19" presetClass="emph" presetSubtype="0" fill="hold" grpId="3" nodeType="afterEffect">
                                  <p:stCondLst>
                                    <p:cond delay="0"/>
                                  </p:stCondLst>
                                  <p:childTnLst>
                                    <p:animClr clrSpc="rgb" dir="cw">
                                      <p:cBhvr override="childStyle">
                                        <p:cTn id="53" dur="1000" fill="hold"/>
                                        <p:tgtEl>
                                          <p:spTgt spid="3115"/>
                                        </p:tgtEl>
                                        <p:attrNameLst>
                                          <p:attrName>style.color</p:attrName>
                                        </p:attrNameLst>
                                      </p:cBhvr>
                                      <p:to>
                                        <a:schemeClr val="folHlink"/>
                                      </p:to>
                                    </p:animClr>
                                    <p:animClr clrSpc="rgb" dir="cw">
                                      <p:cBhvr>
                                        <p:cTn id="54" dur="1000" fill="hold"/>
                                        <p:tgtEl>
                                          <p:spTgt spid="3115"/>
                                        </p:tgtEl>
                                        <p:attrNameLst>
                                          <p:attrName>fillcolor</p:attrName>
                                        </p:attrNameLst>
                                      </p:cBhvr>
                                      <p:to>
                                        <a:schemeClr val="folHlink"/>
                                      </p:to>
                                    </p:animClr>
                                    <p:set>
                                      <p:cBhvr>
                                        <p:cTn id="55" dur="1000" fill="hold"/>
                                        <p:tgtEl>
                                          <p:spTgt spid="3115"/>
                                        </p:tgtEl>
                                        <p:attrNameLst>
                                          <p:attrName>fill.type</p:attrName>
                                        </p:attrNameLst>
                                      </p:cBhvr>
                                      <p:to>
                                        <p:strVal val="solid"/>
                                      </p:to>
                                    </p:set>
                                    <p:set>
                                      <p:cBhvr>
                                        <p:cTn id="56" dur="1000" fill="hold"/>
                                        <p:tgtEl>
                                          <p:spTgt spid="3115"/>
                                        </p:tgtEl>
                                        <p:attrNameLst>
                                          <p:attrName>fill.on</p:attrName>
                                        </p:attrNameLst>
                                      </p:cBhvr>
                                      <p:to>
                                        <p:strVal val="true"/>
                                      </p:to>
                                    </p:set>
                                  </p:childTnLst>
                                </p:cTn>
                              </p:par>
                              <p:par>
                                <p:cTn id="57" presetID="19" presetClass="emph" presetSubtype="0" fill="hold" grpId="3" nodeType="withEffect">
                                  <p:stCondLst>
                                    <p:cond delay="700"/>
                                  </p:stCondLst>
                                  <p:childTnLst>
                                    <p:animClr clrSpc="rgb" dir="cw">
                                      <p:cBhvr override="childStyle">
                                        <p:cTn id="58" dur="1000" fill="hold"/>
                                        <p:tgtEl>
                                          <p:spTgt spid="3114"/>
                                        </p:tgtEl>
                                        <p:attrNameLst>
                                          <p:attrName>style.color</p:attrName>
                                        </p:attrNameLst>
                                      </p:cBhvr>
                                      <p:to>
                                        <a:schemeClr val="accent1"/>
                                      </p:to>
                                    </p:animClr>
                                    <p:animClr clrSpc="rgb" dir="cw">
                                      <p:cBhvr>
                                        <p:cTn id="59" dur="1000" fill="hold"/>
                                        <p:tgtEl>
                                          <p:spTgt spid="3114"/>
                                        </p:tgtEl>
                                        <p:attrNameLst>
                                          <p:attrName>fillcolor</p:attrName>
                                        </p:attrNameLst>
                                      </p:cBhvr>
                                      <p:to>
                                        <a:schemeClr val="accent1"/>
                                      </p:to>
                                    </p:animClr>
                                    <p:set>
                                      <p:cBhvr>
                                        <p:cTn id="60" dur="1000" fill="hold"/>
                                        <p:tgtEl>
                                          <p:spTgt spid="3114"/>
                                        </p:tgtEl>
                                        <p:attrNameLst>
                                          <p:attrName>fill.type</p:attrName>
                                        </p:attrNameLst>
                                      </p:cBhvr>
                                      <p:to>
                                        <p:strVal val="solid"/>
                                      </p:to>
                                    </p:set>
                                    <p:set>
                                      <p:cBhvr>
                                        <p:cTn id="61" dur="1000" fill="hold"/>
                                        <p:tgtEl>
                                          <p:spTgt spid="3114"/>
                                        </p:tgtEl>
                                        <p:attrNameLst>
                                          <p:attrName>fill.on</p:attrName>
                                        </p:attrNameLst>
                                      </p:cBhvr>
                                      <p:to>
                                        <p:strVal val="true"/>
                                      </p:to>
                                    </p:set>
                                  </p:childTnLst>
                                </p:cTn>
                              </p:par>
                              <p:par>
                                <p:cTn id="62" presetID="19" presetClass="emph" presetSubtype="0" fill="hold" grpId="3" nodeType="withEffect">
                                  <p:stCondLst>
                                    <p:cond delay="0"/>
                                  </p:stCondLst>
                                  <p:childTnLst>
                                    <p:animClr clrSpc="rgb" dir="cw">
                                      <p:cBhvr override="childStyle">
                                        <p:cTn id="63" dur="1000" fill="hold"/>
                                        <p:tgtEl>
                                          <p:spTgt spid="3113"/>
                                        </p:tgtEl>
                                        <p:attrNameLst>
                                          <p:attrName>style.color</p:attrName>
                                        </p:attrNameLst>
                                      </p:cBhvr>
                                      <p:to>
                                        <a:schemeClr val="accent2"/>
                                      </p:to>
                                    </p:animClr>
                                    <p:animClr clrSpc="rgb" dir="cw">
                                      <p:cBhvr>
                                        <p:cTn id="64" dur="1000" fill="hold"/>
                                        <p:tgtEl>
                                          <p:spTgt spid="3113"/>
                                        </p:tgtEl>
                                        <p:attrNameLst>
                                          <p:attrName>fillcolor</p:attrName>
                                        </p:attrNameLst>
                                      </p:cBhvr>
                                      <p:to>
                                        <a:schemeClr val="accent2"/>
                                      </p:to>
                                    </p:animClr>
                                    <p:set>
                                      <p:cBhvr>
                                        <p:cTn id="65" dur="1000" fill="hold"/>
                                        <p:tgtEl>
                                          <p:spTgt spid="3113"/>
                                        </p:tgtEl>
                                        <p:attrNameLst>
                                          <p:attrName>fill.type</p:attrName>
                                        </p:attrNameLst>
                                      </p:cBhvr>
                                      <p:to>
                                        <p:strVal val="solid"/>
                                      </p:to>
                                    </p:set>
                                    <p:set>
                                      <p:cBhvr>
                                        <p:cTn id="66" dur="1000" fill="hold"/>
                                        <p:tgtEl>
                                          <p:spTgt spid="3113"/>
                                        </p:tgtEl>
                                        <p:attrNameLst>
                                          <p:attrName>fill.on</p:attrName>
                                        </p:attrNameLst>
                                      </p:cBhvr>
                                      <p:to>
                                        <p:strVal val="true"/>
                                      </p:to>
                                    </p:set>
                                  </p:childTnLst>
                                </p:cTn>
                              </p:par>
                              <p:par>
                                <p:cTn id="67" presetID="19" presetClass="emph" presetSubtype="0" fill="hold" grpId="3" nodeType="withEffect">
                                  <p:stCondLst>
                                    <p:cond delay="700"/>
                                  </p:stCondLst>
                                  <p:childTnLst>
                                    <p:animClr clrSpc="rgb" dir="cw">
                                      <p:cBhvr override="childStyle">
                                        <p:cTn id="68" dur="1000" fill="hold"/>
                                        <p:tgtEl>
                                          <p:spTgt spid="3112"/>
                                        </p:tgtEl>
                                        <p:attrNameLst>
                                          <p:attrName>style.color</p:attrName>
                                        </p:attrNameLst>
                                      </p:cBhvr>
                                      <p:to>
                                        <a:schemeClr val="hlink"/>
                                      </p:to>
                                    </p:animClr>
                                    <p:animClr clrSpc="rgb" dir="cw">
                                      <p:cBhvr>
                                        <p:cTn id="69" dur="1000" fill="hold"/>
                                        <p:tgtEl>
                                          <p:spTgt spid="3112"/>
                                        </p:tgtEl>
                                        <p:attrNameLst>
                                          <p:attrName>fillcolor</p:attrName>
                                        </p:attrNameLst>
                                      </p:cBhvr>
                                      <p:to>
                                        <a:schemeClr val="hlink"/>
                                      </p:to>
                                    </p:animClr>
                                    <p:set>
                                      <p:cBhvr>
                                        <p:cTn id="70" dur="1000" fill="hold"/>
                                        <p:tgtEl>
                                          <p:spTgt spid="3112"/>
                                        </p:tgtEl>
                                        <p:attrNameLst>
                                          <p:attrName>fill.type</p:attrName>
                                        </p:attrNameLst>
                                      </p:cBhvr>
                                      <p:to>
                                        <p:strVal val="solid"/>
                                      </p:to>
                                    </p:set>
                                    <p:set>
                                      <p:cBhvr>
                                        <p:cTn id="71" dur="1000" fill="hold"/>
                                        <p:tgtEl>
                                          <p:spTgt spid="3112"/>
                                        </p:tgtEl>
                                        <p:attrNameLst>
                                          <p:attrName>fill.on</p:attrName>
                                        </p:attrNameLst>
                                      </p:cBhvr>
                                      <p:to>
                                        <p:strVal val="true"/>
                                      </p:to>
                                    </p:set>
                                  </p:childTnLst>
                                </p:cTn>
                              </p:par>
                              <p:par>
                                <p:cTn id="72" presetID="10" presetClass="entr" presetSubtype="0" fill="hold" nodeType="withEffect">
                                  <p:stCondLst>
                                    <p:cond delay="0"/>
                                  </p:stCondLst>
                                  <p:childTnLst>
                                    <p:set>
                                      <p:cBhvr>
                                        <p:cTn id="73" dur="1" fill="hold">
                                          <p:stCondLst>
                                            <p:cond delay="0"/>
                                          </p:stCondLst>
                                        </p:cTn>
                                        <p:tgtEl>
                                          <p:spTgt spid="3143"/>
                                        </p:tgtEl>
                                        <p:attrNameLst>
                                          <p:attrName>style.visibility</p:attrName>
                                        </p:attrNameLst>
                                      </p:cBhvr>
                                      <p:to>
                                        <p:strVal val="visible"/>
                                      </p:to>
                                    </p:set>
                                    <p:animEffect transition="in" filter="fade">
                                      <p:cBhvr>
                                        <p:cTn id="74" dur="1000"/>
                                        <p:tgtEl>
                                          <p:spTgt spid="3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12" grpId="0" animBg="1"/>
      <p:bldP spid="3112" grpId="1" animBg="1"/>
      <p:bldP spid="3112" grpId="2" animBg="1"/>
      <p:bldP spid="3112" grpId="3" animBg="1"/>
      <p:bldP spid="3113" grpId="0" animBg="1"/>
      <p:bldP spid="3113" grpId="1" animBg="1"/>
      <p:bldP spid="3113" grpId="2" animBg="1"/>
      <p:bldP spid="3113" grpId="3" animBg="1"/>
      <p:bldP spid="3114" grpId="0" animBg="1"/>
      <p:bldP spid="3114" grpId="1" animBg="1"/>
      <p:bldP spid="3114" grpId="2" animBg="1"/>
      <p:bldP spid="3114" grpId="3" animBg="1"/>
      <p:bldP spid="3115" grpId="0" animBg="1"/>
      <p:bldP spid="3115" grpId="1" animBg="1"/>
      <p:bldP spid="3115" grpId="2" animBg="1"/>
      <p:bldP spid="3115" grpId="3"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lvl1pPr>
              <a:defRPr/>
            </a:lvl1pPr>
          </a:lstStyle>
          <a:p>
            <a:fld id="{1CA24A69-B425-4960-8AB8-EEC68222AE39}" type="datetime10">
              <a:rPr lang="tr-TR" smtClean="0"/>
              <a:t>20:12</a:t>
            </a:fld>
            <a:endParaRPr lang="tr-TR"/>
          </a:p>
        </p:txBody>
      </p:sp>
      <p:sp>
        <p:nvSpPr>
          <p:cNvPr id="5" name="Altbilgi Yer Tutucusu 4"/>
          <p:cNvSpPr>
            <a:spLocks noGrp="1"/>
          </p:cNvSpPr>
          <p:nvPr>
            <p:ph type="ftr" sz="quarter" idx="11"/>
          </p:nvPr>
        </p:nvSpPr>
        <p:spPr/>
        <p:txBody>
          <a:bodyPr/>
          <a:lstStyle>
            <a:lvl1pPr>
              <a:defRPr/>
            </a:lvl1pPr>
          </a:lstStyle>
          <a:p>
            <a:endParaRPr lang="tr-TR"/>
          </a:p>
        </p:txBody>
      </p:sp>
      <p:sp>
        <p:nvSpPr>
          <p:cNvPr id="6" name="Slayt Numarası Yer Tutucusu 5"/>
          <p:cNvSpPr>
            <a:spLocks noGrp="1"/>
          </p:cNvSpPr>
          <p:nvPr>
            <p:ph type="sldNum" sz="quarter" idx="12"/>
          </p:nvPr>
        </p:nvSpPr>
        <p:spPr/>
        <p:txBody>
          <a:bodyPr/>
          <a:lstStyle>
            <a:lvl1pPr>
              <a:defRPr/>
            </a:lvl1pPr>
          </a:lstStyle>
          <a:p>
            <a:fld id="{4E08D9B4-161C-489C-BF83-C5047E2F3827}" type="slidenum">
              <a:rPr lang="tr-TR" smtClean="0"/>
              <a:t>‹#›</a:t>
            </a:fld>
            <a:endParaRPr lang="tr-TR"/>
          </a:p>
        </p:txBody>
      </p:sp>
    </p:spTree>
    <p:extLst>
      <p:ext uri="{BB962C8B-B14F-4D97-AF65-F5344CB8AC3E}">
        <p14:creationId xmlns:p14="http://schemas.microsoft.com/office/powerpoint/2010/main" val="2573503577"/>
      </p:ext>
    </p:extLst>
  </p:cSld>
  <p:clrMapOvr>
    <a:masterClrMapping/>
  </p:clrMapOvr>
  <p:transition>
    <p:cover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44079"/>
            <a:ext cx="2057400" cy="4350544"/>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44079"/>
            <a:ext cx="6019800" cy="4350544"/>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lvl1pPr>
              <a:defRPr/>
            </a:lvl1pPr>
          </a:lstStyle>
          <a:p>
            <a:fld id="{B29F0AAC-4920-40C8-9848-C99AE7826BC1}" type="datetime10">
              <a:rPr lang="tr-TR" smtClean="0"/>
              <a:t>20:12</a:t>
            </a:fld>
            <a:endParaRPr lang="tr-TR"/>
          </a:p>
        </p:txBody>
      </p:sp>
      <p:sp>
        <p:nvSpPr>
          <p:cNvPr id="5" name="Altbilgi Yer Tutucusu 4"/>
          <p:cNvSpPr>
            <a:spLocks noGrp="1"/>
          </p:cNvSpPr>
          <p:nvPr>
            <p:ph type="ftr" sz="quarter" idx="11"/>
          </p:nvPr>
        </p:nvSpPr>
        <p:spPr/>
        <p:txBody>
          <a:bodyPr/>
          <a:lstStyle>
            <a:lvl1pPr>
              <a:defRPr/>
            </a:lvl1pPr>
          </a:lstStyle>
          <a:p>
            <a:endParaRPr lang="tr-TR"/>
          </a:p>
        </p:txBody>
      </p:sp>
      <p:sp>
        <p:nvSpPr>
          <p:cNvPr id="6" name="Slayt Numarası Yer Tutucusu 5"/>
          <p:cNvSpPr>
            <a:spLocks noGrp="1"/>
          </p:cNvSpPr>
          <p:nvPr>
            <p:ph type="sldNum" sz="quarter" idx="12"/>
          </p:nvPr>
        </p:nvSpPr>
        <p:spPr/>
        <p:txBody>
          <a:bodyPr/>
          <a:lstStyle>
            <a:lvl1pPr>
              <a:defRPr/>
            </a:lvl1pPr>
          </a:lstStyle>
          <a:p>
            <a:fld id="{4E08D9B4-161C-489C-BF83-C5047E2F3827}" type="slidenum">
              <a:rPr lang="tr-TR" smtClean="0"/>
              <a:t>‹#›</a:t>
            </a:fld>
            <a:endParaRPr lang="tr-TR"/>
          </a:p>
        </p:txBody>
      </p:sp>
    </p:spTree>
    <p:extLst>
      <p:ext uri="{BB962C8B-B14F-4D97-AF65-F5344CB8AC3E}">
        <p14:creationId xmlns:p14="http://schemas.microsoft.com/office/powerpoint/2010/main" val="2910229010"/>
      </p:ext>
    </p:extLst>
  </p:cSld>
  <p:clrMapOvr>
    <a:masterClrMapping/>
  </p:clrMapOvr>
  <p:transition>
    <p:cover di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Başlık, Metin ve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44079"/>
            <a:ext cx="8229600" cy="695325"/>
          </a:xfrm>
        </p:spPr>
        <p:txBody>
          <a:bodyPr/>
          <a:lstStyle/>
          <a:p>
            <a:r>
              <a:rPr lang="tr-TR" smtClean="0"/>
              <a:t>Asıl başlık stili için tıklatın</a:t>
            </a:r>
            <a:endParaRPr lang="tr-TR"/>
          </a:p>
        </p:txBody>
      </p:sp>
      <p:sp>
        <p:nvSpPr>
          <p:cNvPr id="3" name="Metin Yer Tutucusu 2"/>
          <p:cNvSpPr>
            <a:spLocks noGrp="1"/>
          </p:cNvSpPr>
          <p:nvPr>
            <p:ph type="body" sz="half" idx="1"/>
          </p:nvPr>
        </p:nvSpPr>
        <p:spPr>
          <a:xfrm>
            <a:off x="457200" y="1200151"/>
            <a:ext cx="4038600" cy="339447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200151"/>
            <a:ext cx="4038600" cy="339447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a:xfrm>
            <a:off x="457200" y="4683919"/>
            <a:ext cx="2133600" cy="357188"/>
          </a:xfrm>
        </p:spPr>
        <p:txBody>
          <a:bodyPr/>
          <a:lstStyle>
            <a:lvl1pPr>
              <a:defRPr/>
            </a:lvl1pPr>
          </a:lstStyle>
          <a:p>
            <a:fld id="{AEDD0FDD-EBC7-47EE-A30E-708314C93191}" type="datetime10">
              <a:rPr lang="tr-TR" smtClean="0"/>
              <a:t>20:12</a:t>
            </a:fld>
            <a:endParaRPr lang="tr-TR"/>
          </a:p>
        </p:txBody>
      </p:sp>
      <p:sp>
        <p:nvSpPr>
          <p:cNvPr id="6" name="Altbilgi Yer Tutucusu 5"/>
          <p:cNvSpPr>
            <a:spLocks noGrp="1"/>
          </p:cNvSpPr>
          <p:nvPr>
            <p:ph type="ftr" sz="quarter" idx="11"/>
          </p:nvPr>
        </p:nvSpPr>
        <p:spPr>
          <a:xfrm>
            <a:off x="3124200" y="4683919"/>
            <a:ext cx="2895600" cy="357188"/>
          </a:xfrm>
        </p:spPr>
        <p:txBody>
          <a:bodyPr/>
          <a:lstStyle>
            <a:lvl1pPr>
              <a:defRPr/>
            </a:lvl1pPr>
          </a:lstStyle>
          <a:p>
            <a:endParaRPr lang="tr-TR"/>
          </a:p>
        </p:txBody>
      </p:sp>
      <p:sp>
        <p:nvSpPr>
          <p:cNvPr id="7" name="Slayt Numarası Yer Tutucusu 6"/>
          <p:cNvSpPr>
            <a:spLocks noGrp="1"/>
          </p:cNvSpPr>
          <p:nvPr>
            <p:ph type="sldNum" sz="quarter" idx="12"/>
          </p:nvPr>
        </p:nvSpPr>
        <p:spPr>
          <a:xfrm>
            <a:off x="6553200" y="4683919"/>
            <a:ext cx="2133600" cy="357188"/>
          </a:xfrm>
        </p:spPr>
        <p:txBody>
          <a:bodyPr/>
          <a:lstStyle>
            <a:lvl1pPr>
              <a:defRPr/>
            </a:lvl1pPr>
          </a:lstStyle>
          <a:p>
            <a:fld id="{4E08D9B4-161C-489C-BF83-C5047E2F3827}" type="slidenum">
              <a:rPr lang="tr-TR" smtClean="0"/>
              <a:t>‹#›</a:t>
            </a:fld>
            <a:endParaRPr lang="tr-TR"/>
          </a:p>
        </p:txBody>
      </p:sp>
    </p:spTree>
    <p:extLst>
      <p:ext uri="{BB962C8B-B14F-4D97-AF65-F5344CB8AC3E}">
        <p14:creationId xmlns:p14="http://schemas.microsoft.com/office/powerpoint/2010/main" val="3124308844"/>
      </p:ext>
    </p:extLst>
  </p:cSld>
  <p:clrMapOvr>
    <a:masterClrMapping/>
  </p:clrMapOvr>
  <p:transition>
    <p:cover di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Başlık ve İçerik Üzerinde Metin">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44079"/>
            <a:ext cx="8229600" cy="695325"/>
          </a:xfrm>
        </p:spPr>
        <p:txBody>
          <a:bodyPr/>
          <a:lstStyle/>
          <a:p>
            <a:r>
              <a:rPr lang="tr-TR" smtClean="0"/>
              <a:t>Asıl başlık stili için tıklatın</a:t>
            </a:r>
            <a:endParaRPr lang="tr-TR"/>
          </a:p>
        </p:txBody>
      </p:sp>
      <p:sp>
        <p:nvSpPr>
          <p:cNvPr id="3" name="Metin Yer Tutucusu 2"/>
          <p:cNvSpPr>
            <a:spLocks noGrp="1"/>
          </p:cNvSpPr>
          <p:nvPr>
            <p:ph type="body" sz="half" idx="1"/>
          </p:nvPr>
        </p:nvSpPr>
        <p:spPr>
          <a:xfrm>
            <a:off x="457200" y="1200150"/>
            <a:ext cx="8229600" cy="1639491"/>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57200" y="2953942"/>
            <a:ext cx="8229600" cy="1640681"/>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a:xfrm>
            <a:off x="457200" y="4683919"/>
            <a:ext cx="2133600" cy="357188"/>
          </a:xfrm>
        </p:spPr>
        <p:txBody>
          <a:bodyPr/>
          <a:lstStyle>
            <a:lvl1pPr>
              <a:defRPr/>
            </a:lvl1pPr>
          </a:lstStyle>
          <a:p>
            <a:fld id="{991C7AC8-0E01-4E6D-93E4-F25DA496113F}" type="datetime10">
              <a:rPr lang="tr-TR" smtClean="0"/>
              <a:t>20:12</a:t>
            </a:fld>
            <a:endParaRPr lang="tr-TR"/>
          </a:p>
        </p:txBody>
      </p:sp>
      <p:sp>
        <p:nvSpPr>
          <p:cNvPr id="6" name="Altbilgi Yer Tutucusu 5"/>
          <p:cNvSpPr>
            <a:spLocks noGrp="1"/>
          </p:cNvSpPr>
          <p:nvPr>
            <p:ph type="ftr" sz="quarter" idx="11"/>
          </p:nvPr>
        </p:nvSpPr>
        <p:spPr>
          <a:xfrm>
            <a:off x="3124200" y="4683919"/>
            <a:ext cx="2895600" cy="357188"/>
          </a:xfrm>
        </p:spPr>
        <p:txBody>
          <a:bodyPr/>
          <a:lstStyle>
            <a:lvl1pPr>
              <a:defRPr/>
            </a:lvl1pPr>
          </a:lstStyle>
          <a:p>
            <a:endParaRPr lang="tr-TR"/>
          </a:p>
        </p:txBody>
      </p:sp>
      <p:sp>
        <p:nvSpPr>
          <p:cNvPr id="7" name="Slayt Numarası Yer Tutucusu 6"/>
          <p:cNvSpPr>
            <a:spLocks noGrp="1"/>
          </p:cNvSpPr>
          <p:nvPr>
            <p:ph type="sldNum" sz="quarter" idx="12"/>
          </p:nvPr>
        </p:nvSpPr>
        <p:spPr>
          <a:xfrm>
            <a:off x="6553200" y="4683919"/>
            <a:ext cx="2133600" cy="357188"/>
          </a:xfrm>
        </p:spPr>
        <p:txBody>
          <a:bodyPr/>
          <a:lstStyle>
            <a:lvl1pPr>
              <a:defRPr/>
            </a:lvl1pPr>
          </a:lstStyle>
          <a:p>
            <a:fld id="{4E08D9B4-161C-489C-BF83-C5047E2F3827}" type="slidenum">
              <a:rPr lang="tr-TR" smtClean="0"/>
              <a:t>‹#›</a:t>
            </a:fld>
            <a:endParaRPr lang="tr-TR"/>
          </a:p>
        </p:txBody>
      </p:sp>
    </p:spTree>
    <p:extLst>
      <p:ext uri="{BB962C8B-B14F-4D97-AF65-F5344CB8AC3E}">
        <p14:creationId xmlns:p14="http://schemas.microsoft.com/office/powerpoint/2010/main" val="890110737"/>
      </p:ext>
    </p:extLst>
  </p:cSld>
  <p:clrMapOvr>
    <a:masterClrMapping/>
  </p:clrMapOvr>
  <p:transition>
    <p:cover dir="d"/>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Başlık ve Tablo">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44079"/>
            <a:ext cx="8229600" cy="695325"/>
          </a:xfrm>
        </p:spPr>
        <p:txBody>
          <a:bodyPr/>
          <a:lstStyle/>
          <a:p>
            <a:r>
              <a:rPr lang="tr-TR" smtClean="0"/>
              <a:t>Asıl başlık stili için tıklatın</a:t>
            </a:r>
            <a:endParaRPr lang="tr-TR"/>
          </a:p>
        </p:txBody>
      </p:sp>
      <p:sp>
        <p:nvSpPr>
          <p:cNvPr id="3" name="Tablo Yer Tutucusu 2"/>
          <p:cNvSpPr>
            <a:spLocks noGrp="1"/>
          </p:cNvSpPr>
          <p:nvPr>
            <p:ph type="tbl" idx="1"/>
          </p:nvPr>
        </p:nvSpPr>
        <p:spPr>
          <a:xfrm>
            <a:off x="457200" y="1200151"/>
            <a:ext cx="8229600" cy="3394472"/>
          </a:xfrm>
        </p:spPr>
        <p:txBody>
          <a:bodyPr/>
          <a:lstStyle/>
          <a:p>
            <a:r>
              <a:rPr lang="tr-TR" smtClean="0"/>
              <a:t>Tablo eklemek için simgeyi tıklatın</a:t>
            </a:r>
            <a:endParaRPr lang="tr-TR"/>
          </a:p>
        </p:txBody>
      </p:sp>
      <p:sp>
        <p:nvSpPr>
          <p:cNvPr id="4" name="Veri Yer Tutucusu 3"/>
          <p:cNvSpPr>
            <a:spLocks noGrp="1"/>
          </p:cNvSpPr>
          <p:nvPr>
            <p:ph type="dt" sz="half" idx="10"/>
          </p:nvPr>
        </p:nvSpPr>
        <p:spPr>
          <a:xfrm>
            <a:off x="457200" y="4683919"/>
            <a:ext cx="2133600" cy="357188"/>
          </a:xfrm>
        </p:spPr>
        <p:txBody>
          <a:bodyPr/>
          <a:lstStyle>
            <a:lvl1pPr>
              <a:defRPr/>
            </a:lvl1pPr>
          </a:lstStyle>
          <a:p>
            <a:fld id="{DFA9B1F9-1663-4408-8F54-A1B8B90D3CC1}" type="datetime10">
              <a:rPr lang="tr-TR" smtClean="0"/>
              <a:t>20:12</a:t>
            </a:fld>
            <a:endParaRPr lang="tr-TR"/>
          </a:p>
        </p:txBody>
      </p:sp>
      <p:sp>
        <p:nvSpPr>
          <p:cNvPr id="5" name="Altbilgi Yer Tutucusu 4"/>
          <p:cNvSpPr>
            <a:spLocks noGrp="1"/>
          </p:cNvSpPr>
          <p:nvPr>
            <p:ph type="ftr" sz="quarter" idx="11"/>
          </p:nvPr>
        </p:nvSpPr>
        <p:spPr>
          <a:xfrm>
            <a:off x="3124200" y="4683919"/>
            <a:ext cx="2895600" cy="357188"/>
          </a:xfrm>
        </p:spPr>
        <p:txBody>
          <a:bodyPr/>
          <a:lstStyle>
            <a:lvl1pPr>
              <a:defRPr/>
            </a:lvl1pPr>
          </a:lstStyle>
          <a:p>
            <a:endParaRPr lang="tr-TR"/>
          </a:p>
        </p:txBody>
      </p:sp>
      <p:sp>
        <p:nvSpPr>
          <p:cNvPr id="6" name="Slayt Numarası Yer Tutucusu 5"/>
          <p:cNvSpPr>
            <a:spLocks noGrp="1"/>
          </p:cNvSpPr>
          <p:nvPr>
            <p:ph type="sldNum" sz="quarter" idx="12"/>
          </p:nvPr>
        </p:nvSpPr>
        <p:spPr>
          <a:xfrm>
            <a:off x="6553200" y="4683919"/>
            <a:ext cx="2133600" cy="357188"/>
          </a:xfrm>
        </p:spPr>
        <p:txBody>
          <a:bodyPr/>
          <a:lstStyle>
            <a:lvl1pPr>
              <a:defRPr/>
            </a:lvl1pPr>
          </a:lstStyle>
          <a:p>
            <a:fld id="{4E08D9B4-161C-489C-BF83-C5047E2F3827}" type="slidenum">
              <a:rPr lang="tr-TR" smtClean="0"/>
              <a:t>‹#›</a:t>
            </a:fld>
            <a:endParaRPr lang="tr-TR"/>
          </a:p>
        </p:txBody>
      </p:sp>
    </p:spTree>
    <p:extLst>
      <p:ext uri="{BB962C8B-B14F-4D97-AF65-F5344CB8AC3E}">
        <p14:creationId xmlns:p14="http://schemas.microsoft.com/office/powerpoint/2010/main" val="538876619"/>
      </p:ext>
    </p:extLst>
  </p:cSld>
  <p:clrMapOvr>
    <a:masterClrMapping/>
  </p:clrMapOvr>
  <p:transition>
    <p:cover dir="d"/>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chart" preserve="1">
  <p:cSld name="Başlık ve Graf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44079"/>
            <a:ext cx="8229600" cy="695325"/>
          </a:xfrm>
        </p:spPr>
        <p:txBody>
          <a:bodyPr/>
          <a:lstStyle/>
          <a:p>
            <a:r>
              <a:rPr lang="tr-TR" smtClean="0"/>
              <a:t>Asıl başlık stili için tıklatın</a:t>
            </a:r>
            <a:endParaRPr lang="tr-TR"/>
          </a:p>
        </p:txBody>
      </p:sp>
      <p:sp>
        <p:nvSpPr>
          <p:cNvPr id="3" name="Grafik Yer Tutucusu 2"/>
          <p:cNvSpPr>
            <a:spLocks noGrp="1"/>
          </p:cNvSpPr>
          <p:nvPr>
            <p:ph type="chart" idx="1"/>
          </p:nvPr>
        </p:nvSpPr>
        <p:spPr>
          <a:xfrm>
            <a:off x="457200" y="1200151"/>
            <a:ext cx="8229600" cy="3394472"/>
          </a:xfrm>
        </p:spPr>
        <p:txBody>
          <a:bodyPr/>
          <a:lstStyle/>
          <a:p>
            <a:r>
              <a:rPr lang="tr-TR" smtClean="0"/>
              <a:t>Grafik eklemek için simgeyi tıklatın</a:t>
            </a:r>
            <a:endParaRPr lang="tr-TR"/>
          </a:p>
        </p:txBody>
      </p:sp>
      <p:sp>
        <p:nvSpPr>
          <p:cNvPr id="4" name="Veri Yer Tutucusu 3"/>
          <p:cNvSpPr>
            <a:spLocks noGrp="1"/>
          </p:cNvSpPr>
          <p:nvPr>
            <p:ph type="dt" sz="half" idx="10"/>
          </p:nvPr>
        </p:nvSpPr>
        <p:spPr>
          <a:xfrm>
            <a:off x="457200" y="4683919"/>
            <a:ext cx="2133600" cy="357188"/>
          </a:xfrm>
        </p:spPr>
        <p:txBody>
          <a:bodyPr/>
          <a:lstStyle>
            <a:lvl1pPr>
              <a:defRPr/>
            </a:lvl1pPr>
          </a:lstStyle>
          <a:p>
            <a:fld id="{FF897A63-9403-4BD6-93DA-AA4618C40DDB}" type="datetime10">
              <a:rPr lang="tr-TR" smtClean="0"/>
              <a:t>20:12</a:t>
            </a:fld>
            <a:endParaRPr lang="tr-TR"/>
          </a:p>
        </p:txBody>
      </p:sp>
      <p:sp>
        <p:nvSpPr>
          <p:cNvPr id="5" name="Altbilgi Yer Tutucusu 4"/>
          <p:cNvSpPr>
            <a:spLocks noGrp="1"/>
          </p:cNvSpPr>
          <p:nvPr>
            <p:ph type="ftr" sz="quarter" idx="11"/>
          </p:nvPr>
        </p:nvSpPr>
        <p:spPr>
          <a:xfrm>
            <a:off x="3124200" y="4683919"/>
            <a:ext cx="2895600" cy="357188"/>
          </a:xfrm>
        </p:spPr>
        <p:txBody>
          <a:bodyPr/>
          <a:lstStyle>
            <a:lvl1pPr>
              <a:defRPr/>
            </a:lvl1pPr>
          </a:lstStyle>
          <a:p>
            <a:endParaRPr lang="tr-TR"/>
          </a:p>
        </p:txBody>
      </p:sp>
      <p:sp>
        <p:nvSpPr>
          <p:cNvPr id="6" name="Slayt Numarası Yer Tutucusu 5"/>
          <p:cNvSpPr>
            <a:spLocks noGrp="1"/>
          </p:cNvSpPr>
          <p:nvPr>
            <p:ph type="sldNum" sz="quarter" idx="12"/>
          </p:nvPr>
        </p:nvSpPr>
        <p:spPr>
          <a:xfrm>
            <a:off x="6553200" y="4683919"/>
            <a:ext cx="2133600" cy="357188"/>
          </a:xfrm>
        </p:spPr>
        <p:txBody>
          <a:bodyPr/>
          <a:lstStyle>
            <a:lvl1pPr>
              <a:defRPr/>
            </a:lvl1pPr>
          </a:lstStyle>
          <a:p>
            <a:fld id="{4E08D9B4-161C-489C-BF83-C5047E2F3827}" type="slidenum">
              <a:rPr lang="tr-TR" smtClean="0"/>
              <a:t>‹#›</a:t>
            </a:fld>
            <a:endParaRPr lang="tr-TR"/>
          </a:p>
        </p:txBody>
      </p:sp>
    </p:spTree>
    <p:extLst>
      <p:ext uri="{BB962C8B-B14F-4D97-AF65-F5344CB8AC3E}">
        <p14:creationId xmlns:p14="http://schemas.microsoft.com/office/powerpoint/2010/main" val="1042792869"/>
      </p:ext>
    </p:extLst>
  </p:cSld>
  <p:clrMapOvr>
    <a:masterClrMapping/>
  </p:clrMapOvr>
  <p:transition>
    <p:cover dir="d"/>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dgm" preserve="1">
  <p:cSld name="Başlık ve Diyagram veya Kuruluş Grafiği">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44079"/>
            <a:ext cx="8229600" cy="695325"/>
          </a:xfrm>
        </p:spPr>
        <p:txBody>
          <a:bodyPr/>
          <a:lstStyle/>
          <a:p>
            <a:r>
              <a:rPr lang="tr-TR" smtClean="0"/>
              <a:t>Asıl başlık stili için tıklatın</a:t>
            </a:r>
            <a:endParaRPr lang="tr-TR"/>
          </a:p>
        </p:txBody>
      </p:sp>
      <p:sp>
        <p:nvSpPr>
          <p:cNvPr id="3" name="SmartArt Yer Tutucusu 2"/>
          <p:cNvSpPr>
            <a:spLocks noGrp="1"/>
          </p:cNvSpPr>
          <p:nvPr>
            <p:ph type="dgm" idx="1"/>
          </p:nvPr>
        </p:nvSpPr>
        <p:spPr>
          <a:xfrm>
            <a:off x="457200" y="1200151"/>
            <a:ext cx="8229600" cy="3394472"/>
          </a:xfrm>
        </p:spPr>
        <p:txBody>
          <a:bodyPr/>
          <a:lstStyle/>
          <a:p>
            <a:r>
              <a:rPr lang="tr-TR" smtClean="0"/>
              <a:t>SmartArt grafiği eklemek için simgeyi tıklatın</a:t>
            </a:r>
            <a:endParaRPr lang="tr-TR"/>
          </a:p>
        </p:txBody>
      </p:sp>
      <p:sp>
        <p:nvSpPr>
          <p:cNvPr id="4" name="Veri Yer Tutucusu 3"/>
          <p:cNvSpPr>
            <a:spLocks noGrp="1"/>
          </p:cNvSpPr>
          <p:nvPr>
            <p:ph type="dt" sz="half" idx="10"/>
          </p:nvPr>
        </p:nvSpPr>
        <p:spPr>
          <a:xfrm>
            <a:off x="457200" y="4683919"/>
            <a:ext cx="2133600" cy="357188"/>
          </a:xfrm>
        </p:spPr>
        <p:txBody>
          <a:bodyPr/>
          <a:lstStyle>
            <a:lvl1pPr>
              <a:defRPr/>
            </a:lvl1pPr>
          </a:lstStyle>
          <a:p>
            <a:fld id="{43A43854-B9C6-40DA-BAE0-1C731343F6EB}" type="datetime10">
              <a:rPr lang="tr-TR" smtClean="0"/>
              <a:t>20:12</a:t>
            </a:fld>
            <a:endParaRPr lang="tr-TR"/>
          </a:p>
        </p:txBody>
      </p:sp>
      <p:sp>
        <p:nvSpPr>
          <p:cNvPr id="5" name="Altbilgi Yer Tutucusu 4"/>
          <p:cNvSpPr>
            <a:spLocks noGrp="1"/>
          </p:cNvSpPr>
          <p:nvPr>
            <p:ph type="ftr" sz="quarter" idx="11"/>
          </p:nvPr>
        </p:nvSpPr>
        <p:spPr>
          <a:xfrm>
            <a:off x="3124200" y="4683919"/>
            <a:ext cx="2895600" cy="357188"/>
          </a:xfrm>
        </p:spPr>
        <p:txBody>
          <a:bodyPr/>
          <a:lstStyle>
            <a:lvl1pPr>
              <a:defRPr/>
            </a:lvl1pPr>
          </a:lstStyle>
          <a:p>
            <a:endParaRPr lang="tr-TR"/>
          </a:p>
        </p:txBody>
      </p:sp>
      <p:sp>
        <p:nvSpPr>
          <p:cNvPr id="6" name="Slayt Numarası Yer Tutucusu 5"/>
          <p:cNvSpPr>
            <a:spLocks noGrp="1"/>
          </p:cNvSpPr>
          <p:nvPr>
            <p:ph type="sldNum" sz="quarter" idx="12"/>
          </p:nvPr>
        </p:nvSpPr>
        <p:spPr>
          <a:xfrm>
            <a:off x="6553200" y="4683919"/>
            <a:ext cx="2133600" cy="357188"/>
          </a:xfrm>
        </p:spPr>
        <p:txBody>
          <a:bodyPr/>
          <a:lstStyle>
            <a:lvl1pPr>
              <a:defRPr/>
            </a:lvl1pPr>
          </a:lstStyle>
          <a:p>
            <a:fld id="{4E08D9B4-161C-489C-BF83-C5047E2F3827}" type="slidenum">
              <a:rPr lang="tr-TR" smtClean="0"/>
              <a:t>‹#›</a:t>
            </a:fld>
            <a:endParaRPr lang="tr-TR"/>
          </a:p>
        </p:txBody>
      </p:sp>
    </p:spTree>
    <p:extLst>
      <p:ext uri="{BB962C8B-B14F-4D97-AF65-F5344CB8AC3E}">
        <p14:creationId xmlns:p14="http://schemas.microsoft.com/office/powerpoint/2010/main" val="4166038547"/>
      </p:ext>
    </p:extLst>
  </p:cSld>
  <p:clrMapOvr>
    <a:masterClrMapping/>
  </p:clrMapOvr>
  <p:transition>
    <p:cover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lvl1pPr>
              <a:defRPr/>
            </a:lvl1pPr>
          </a:lstStyle>
          <a:p>
            <a:fld id="{2AE63EA2-D408-4808-9353-DB07F6650BD1}" type="datetime10">
              <a:rPr lang="tr-TR" smtClean="0"/>
              <a:t>20:12</a:t>
            </a:fld>
            <a:endParaRPr lang="tr-TR"/>
          </a:p>
        </p:txBody>
      </p:sp>
      <p:sp>
        <p:nvSpPr>
          <p:cNvPr id="5" name="Altbilgi Yer Tutucusu 4"/>
          <p:cNvSpPr>
            <a:spLocks noGrp="1"/>
          </p:cNvSpPr>
          <p:nvPr>
            <p:ph type="ftr" sz="quarter" idx="11"/>
          </p:nvPr>
        </p:nvSpPr>
        <p:spPr/>
        <p:txBody>
          <a:bodyPr/>
          <a:lstStyle>
            <a:lvl1pPr>
              <a:defRPr/>
            </a:lvl1pPr>
          </a:lstStyle>
          <a:p>
            <a:endParaRPr lang="tr-TR"/>
          </a:p>
        </p:txBody>
      </p:sp>
      <p:sp>
        <p:nvSpPr>
          <p:cNvPr id="6" name="Slayt Numarası Yer Tutucusu 5"/>
          <p:cNvSpPr>
            <a:spLocks noGrp="1"/>
          </p:cNvSpPr>
          <p:nvPr>
            <p:ph type="sldNum" sz="quarter" idx="12"/>
          </p:nvPr>
        </p:nvSpPr>
        <p:spPr/>
        <p:txBody>
          <a:bodyPr/>
          <a:lstStyle>
            <a:lvl1pPr>
              <a:defRPr/>
            </a:lvl1pPr>
          </a:lstStyle>
          <a:p>
            <a:fld id="{4E08D9B4-161C-489C-BF83-C5047E2F3827}" type="slidenum">
              <a:rPr lang="tr-TR" smtClean="0"/>
              <a:t>‹#›</a:t>
            </a:fld>
            <a:endParaRPr lang="tr-TR"/>
          </a:p>
        </p:txBody>
      </p:sp>
    </p:spTree>
    <p:extLst>
      <p:ext uri="{BB962C8B-B14F-4D97-AF65-F5344CB8AC3E}">
        <p14:creationId xmlns:p14="http://schemas.microsoft.com/office/powerpoint/2010/main" val="86589315"/>
      </p:ext>
    </p:extLst>
  </p:cSld>
  <p:clrMapOvr>
    <a:masterClrMapping/>
  </p:clrMapOvr>
  <p:transition>
    <p:cover di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3305176"/>
            <a:ext cx="7772400" cy="1021556"/>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lvl1pPr>
              <a:defRPr/>
            </a:lvl1pPr>
          </a:lstStyle>
          <a:p>
            <a:fld id="{4D46B0D2-D2F8-4FA3-BC0A-710E9A368908}" type="datetime10">
              <a:rPr lang="tr-TR" smtClean="0"/>
              <a:t>20:12</a:t>
            </a:fld>
            <a:endParaRPr lang="tr-TR"/>
          </a:p>
        </p:txBody>
      </p:sp>
      <p:sp>
        <p:nvSpPr>
          <p:cNvPr id="5" name="Altbilgi Yer Tutucusu 4"/>
          <p:cNvSpPr>
            <a:spLocks noGrp="1"/>
          </p:cNvSpPr>
          <p:nvPr>
            <p:ph type="ftr" sz="quarter" idx="11"/>
          </p:nvPr>
        </p:nvSpPr>
        <p:spPr/>
        <p:txBody>
          <a:bodyPr/>
          <a:lstStyle>
            <a:lvl1pPr>
              <a:defRPr/>
            </a:lvl1pPr>
          </a:lstStyle>
          <a:p>
            <a:endParaRPr lang="tr-TR"/>
          </a:p>
        </p:txBody>
      </p:sp>
      <p:sp>
        <p:nvSpPr>
          <p:cNvPr id="6" name="Slayt Numarası Yer Tutucusu 5"/>
          <p:cNvSpPr>
            <a:spLocks noGrp="1"/>
          </p:cNvSpPr>
          <p:nvPr>
            <p:ph type="sldNum" sz="quarter" idx="12"/>
          </p:nvPr>
        </p:nvSpPr>
        <p:spPr/>
        <p:txBody>
          <a:bodyPr/>
          <a:lstStyle>
            <a:lvl1pPr>
              <a:defRPr/>
            </a:lvl1pPr>
          </a:lstStyle>
          <a:p>
            <a:fld id="{4E08D9B4-161C-489C-BF83-C5047E2F3827}" type="slidenum">
              <a:rPr lang="tr-TR" smtClean="0"/>
              <a:t>‹#›</a:t>
            </a:fld>
            <a:endParaRPr lang="tr-TR"/>
          </a:p>
        </p:txBody>
      </p:sp>
    </p:spTree>
    <p:extLst>
      <p:ext uri="{BB962C8B-B14F-4D97-AF65-F5344CB8AC3E}">
        <p14:creationId xmlns:p14="http://schemas.microsoft.com/office/powerpoint/2010/main" val="3729703831"/>
      </p:ext>
    </p:extLst>
  </p:cSld>
  <p:clrMapOvr>
    <a:masterClrMapping/>
  </p:clrMapOvr>
  <p:transition>
    <p:cover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lvl1pPr>
              <a:defRPr/>
            </a:lvl1pPr>
          </a:lstStyle>
          <a:p>
            <a:fld id="{2033C441-7540-4F37-88C3-93C9F7CA308D}" type="datetime10">
              <a:rPr lang="tr-TR" smtClean="0"/>
              <a:t>20:12</a:t>
            </a:fld>
            <a:endParaRPr lang="tr-TR"/>
          </a:p>
        </p:txBody>
      </p:sp>
      <p:sp>
        <p:nvSpPr>
          <p:cNvPr id="6" name="Altbilgi Yer Tutucusu 5"/>
          <p:cNvSpPr>
            <a:spLocks noGrp="1"/>
          </p:cNvSpPr>
          <p:nvPr>
            <p:ph type="ftr" sz="quarter" idx="11"/>
          </p:nvPr>
        </p:nvSpPr>
        <p:spPr/>
        <p:txBody>
          <a:bodyPr/>
          <a:lstStyle>
            <a:lvl1pPr>
              <a:defRPr/>
            </a:lvl1pPr>
          </a:lstStyle>
          <a:p>
            <a:endParaRPr lang="tr-TR"/>
          </a:p>
        </p:txBody>
      </p:sp>
      <p:sp>
        <p:nvSpPr>
          <p:cNvPr id="7" name="Slayt Numarası Yer Tutucusu 6"/>
          <p:cNvSpPr>
            <a:spLocks noGrp="1"/>
          </p:cNvSpPr>
          <p:nvPr>
            <p:ph type="sldNum" sz="quarter" idx="12"/>
          </p:nvPr>
        </p:nvSpPr>
        <p:spPr/>
        <p:txBody>
          <a:bodyPr/>
          <a:lstStyle>
            <a:lvl1pPr>
              <a:defRPr/>
            </a:lvl1pPr>
          </a:lstStyle>
          <a:p>
            <a:fld id="{4E08D9B4-161C-489C-BF83-C5047E2F3827}" type="slidenum">
              <a:rPr lang="tr-TR" smtClean="0"/>
              <a:t>‹#›</a:t>
            </a:fld>
            <a:endParaRPr lang="tr-TR"/>
          </a:p>
        </p:txBody>
      </p:sp>
    </p:spTree>
    <p:extLst>
      <p:ext uri="{BB962C8B-B14F-4D97-AF65-F5344CB8AC3E}">
        <p14:creationId xmlns:p14="http://schemas.microsoft.com/office/powerpoint/2010/main" val="3216520208"/>
      </p:ext>
    </p:extLst>
  </p:cSld>
  <p:clrMapOvr>
    <a:masterClrMapping/>
  </p:clrMapOvr>
  <p:transition>
    <p:cover di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05979"/>
            <a:ext cx="8229600" cy="857250"/>
          </a:xfrm>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lvl1pPr>
              <a:defRPr/>
            </a:lvl1pPr>
          </a:lstStyle>
          <a:p>
            <a:fld id="{EAF8DA93-876E-47A2-A9E2-5DA595C07497}" type="datetime10">
              <a:rPr lang="tr-TR" smtClean="0"/>
              <a:t>20:12</a:t>
            </a:fld>
            <a:endParaRPr lang="tr-TR"/>
          </a:p>
        </p:txBody>
      </p:sp>
      <p:sp>
        <p:nvSpPr>
          <p:cNvPr id="8" name="Altbilgi Yer Tutucusu 7"/>
          <p:cNvSpPr>
            <a:spLocks noGrp="1"/>
          </p:cNvSpPr>
          <p:nvPr>
            <p:ph type="ftr" sz="quarter" idx="11"/>
          </p:nvPr>
        </p:nvSpPr>
        <p:spPr/>
        <p:txBody>
          <a:bodyPr/>
          <a:lstStyle>
            <a:lvl1pPr>
              <a:defRPr/>
            </a:lvl1pPr>
          </a:lstStyle>
          <a:p>
            <a:endParaRPr lang="tr-TR"/>
          </a:p>
        </p:txBody>
      </p:sp>
      <p:sp>
        <p:nvSpPr>
          <p:cNvPr id="9" name="Slayt Numarası Yer Tutucusu 8"/>
          <p:cNvSpPr>
            <a:spLocks noGrp="1"/>
          </p:cNvSpPr>
          <p:nvPr>
            <p:ph type="sldNum" sz="quarter" idx="12"/>
          </p:nvPr>
        </p:nvSpPr>
        <p:spPr/>
        <p:txBody>
          <a:bodyPr/>
          <a:lstStyle>
            <a:lvl1pPr>
              <a:defRPr/>
            </a:lvl1pPr>
          </a:lstStyle>
          <a:p>
            <a:fld id="{4E08D9B4-161C-489C-BF83-C5047E2F3827}" type="slidenum">
              <a:rPr lang="tr-TR" smtClean="0"/>
              <a:t>‹#›</a:t>
            </a:fld>
            <a:endParaRPr lang="tr-TR"/>
          </a:p>
        </p:txBody>
      </p:sp>
    </p:spTree>
    <p:extLst>
      <p:ext uri="{BB962C8B-B14F-4D97-AF65-F5344CB8AC3E}">
        <p14:creationId xmlns:p14="http://schemas.microsoft.com/office/powerpoint/2010/main" val="3174523151"/>
      </p:ext>
    </p:extLst>
  </p:cSld>
  <p:clrMapOvr>
    <a:masterClrMapping/>
  </p:clrMapOvr>
  <p:transition>
    <p:cover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lvl1pPr>
              <a:defRPr/>
            </a:lvl1pPr>
          </a:lstStyle>
          <a:p>
            <a:fld id="{8DCDD373-1556-493C-80EF-F76E6A4A9E2E}" type="datetime10">
              <a:rPr lang="tr-TR" smtClean="0"/>
              <a:t>20:12</a:t>
            </a:fld>
            <a:endParaRPr lang="tr-TR"/>
          </a:p>
        </p:txBody>
      </p:sp>
      <p:sp>
        <p:nvSpPr>
          <p:cNvPr id="4" name="Altbilgi Yer Tutucusu 3"/>
          <p:cNvSpPr>
            <a:spLocks noGrp="1"/>
          </p:cNvSpPr>
          <p:nvPr>
            <p:ph type="ftr" sz="quarter" idx="11"/>
          </p:nvPr>
        </p:nvSpPr>
        <p:spPr/>
        <p:txBody>
          <a:bodyPr/>
          <a:lstStyle>
            <a:lvl1pPr>
              <a:defRPr/>
            </a:lvl1pPr>
          </a:lstStyle>
          <a:p>
            <a:endParaRPr lang="tr-TR"/>
          </a:p>
        </p:txBody>
      </p:sp>
      <p:sp>
        <p:nvSpPr>
          <p:cNvPr id="5" name="Slayt Numarası Yer Tutucusu 4"/>
          <p:cNvSpPr>
            <a:spLocks noGrp="1"/>
          </p:cNvSpPr>
          <p:nvPr>
            <p:ph type="sldNum" sz="quarter" idx="12"/>
          </p:nvPr>
        </p:nvSpPr>
        <p:spPr/>
        <p:txBody>
          <a:bodyPr/>
          <a:lstStyle>
            <a:lvl1pPr>
              <a:defRPr/>
            </a:lvl1pPr>
          </a:lstStyle>
          <a:p>
            <a:fld id="{4E08D9B4-161C-489C-BF83-C5047E2F3827}" type="slidenum">
              <a:rPr lang="tr-TR" smtClean="0"/>
              <a:t>‹#›</a:t>
            </a:fld>
            <a:endParaRPr lang="tr-TR"/>
          </a:p>
        </p:txBody>
      </p:sp>
    </p:spTree>
    <p:extLst>
      <p:ext uri="{BB962C8B-B14F-4D97-AF65-F5344CB8AC3E}">
        <p14:creationId xmlns:p14="http://schemas.microsoft.com/office/powerpoint/2010/main" val="1464351598"/>
      </p:ext>
    </p:extLst>
  </p:cSld>
  <p:clrMapOvr>
    <a:masterClrMapping/>
  </p:clrMapOvr>
  <p:transition>
    <p:cover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lvl1pPr>
              <a:defRPr/>
            </a:lvl1pPr>
          </a:lstStyle>
          <a:p>
            <a:fld id="{13E8F009-2512-4C02-9DE7-C557216596F6}" type="datetime10">
              <a:rPr lang="tr-TR" smtClean="0"/>
              <a:t>20:12</a:t>
            </a:fld>
            <a:endParaRPr lang="tr-TR"/>
          </a:p>
        </p:txBody>
      </p:sp>
      <p:sp>
        <p:nvSpPr>
          <p:cNvPr id="3" name="Altbilgi Yer Tutucusu 2"/>
          <p:cNvSpPr>
            <a:spLocks noGrp="1"/>
          </p:cNvSpPr>
          <p:nvPr>
            <p:ph type="ftr" sz="quarter" idx="11"/>
          </p:nvPr>
        </p:nvSpPr>
        <p:spPr/>
        <p:txBody>
          <a:bodyPr/>
          <a:lstStyle>
            <a:lvl1pPr>
              <a:defRPr/>
            </a:lvl1pPr>
          </a:lstStyle>
          <a:p>
            <a:endParaRPr lang="tr-TR"/>
          </a:p>
        </p:txBody>
      </p:sp>
      <p:sp>
        <p:nvSpPr>
          <p:cNvPr id="4" name="Slayt Numarası Yer Tutucusu 3"/>
          <p:cNvSpPr>
            <a:spLocks noGrp="1"/>
          </p:cNvSpPr>
          <p:nvPr>
            <p:ph type="sldNum" sz="quarter" idx="12"/>
          </p:nvPr>
        </p:nvSpPr>
        <p:spPr/>
        <p:txBody>
          <a:bodyPr/>
          <a:lstStyle>
            <a:lvl1pPr>
              <a:defRPr/>
            </a:lvl1pPr>
          </a:lstStyle>
          <a:p>
            <a:fld id="{4E08D9B4-161C-489C-BF83-C5047E2F3827}" type="slidenum">
              <a:rPr lang="tr-TR" smtClean="0"/>
              <a:t>‹#›</a:t>
            </a:fld>
            <a:endParaRPr lang="tr-TR"/>
          </a:p>
        </p:txBody>
      </p:sp>
    </p:spTree>
    <p:extLst>
      <p:ext uri="{BB962C8B-B14F-4D97-AF65-F5344CB8AC3E}">
        <p14:creationId xmlns:p14="http://schemas.microsoft.com/office/powerpoint/2010/main" val="1668404192"/>
      </p:ext>
    </p:extLst>
  </p:cSld>
  <p:clrMapOvr>
    <a:masterClrMapping/>
  </p:clrMapOvr>
  <p:transition>
    <p:cover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1" y="204787"/>
            <a:ext cx="3008313" cy="871538"/>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lvl1pPr>
              <a:defRPr/>
            </a:lvl1pPr>
          </a:lstStyle>
          <a:p>
            <a:fld id="{A6DD3950-82AB-454A-AE02-7BA424D00474}" type="datetime10">
              <a:rPr lang="tr-TR" smtClean="0"/>
              <a:t>20:12</a:t>
            </a:fld>
            <a:endParaRPr lang="tr-TR"/>
          </a:p>
        </p:txBody>
      </p:sp>
      <p:sp>
        <p:nvSpPr>
          <p:cNvPr id="6" name="Altbilgi Yer Tutucusu 5"/>
          <p:cNvSpPr>
            <a:spLocks noGrp="1"/>
          </p:cNvSpPr>
          <p:nvPr>
            <p:ph type="ftr" sz="quarter" idx="11"/>
          </p:nvPr>
        </p:nvSpPr>
        <p:spPr/>
        <p:txBody>
          <a:bodyPr/>
          <a:lstStyle>
            <a:lvl1pPr>
              <a:defRPr/>
            </a:lvl1pPr>
          </a:lstStyle>
          <a:p>
            <a:endParaRPr lang="tr-TR"/>
          </a:p>
        </p:txBody>
      </p:sp>
      <p:sp>
        <p:nvSpPr>
          <p:cNvPr id="7" name="Slayt Numarası Yer Tutucusu 6"/>
          <p:cNvSpPr>
            <a:spLocks noGrp="1"/>
          </p:cNvSpPr>
          <p:nvPr>
            <p:ph type="sldNum" sz="quarter" idx="12"/>
          </p:nvPr>
        </p:nvSpPr>
        <p:spPr/>
        <p:txBody>
          <a:bodyPr/>
          <a:lstStyle>
            <a:lvl1pPr>
              <a:defRPr/>
            </a:lvl1pPr>
          </a:lstStyle>
          <a:p>
            <a:fld id="{4E08D9B4-161C-489C-BF83-C5047E2F3827}" type="slidenum">
              <a:rPr lang="tr-TR" smtClean="0"/>
              <a:t>‹#›</a:t>
            </a:fld>
            <a:endParaRPr lang="tr-TR"/>
          </a:p>
        </p:txBody>
      </p:sp>
    </p:spTree>
    <p:extLst>
      <p:ext uri="{BB962C8B-B14F-4D97-AF65-F5344CB8AC3E}">
        <p14:creationId xmlns:p14="http://schemas.microsoft.com/office/powerpoint/2010/main" val="745872874"/>
      </p:ext>
    </p:extLst>
  </p:cSld>
  <p:clrMapOvr>
    <a:masterClrMapping/>
  </p:clrMapOvr>
  <p:transition>
    <p:cover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3600450"/>
            <a:ext cx="5486400" cy="425054"/>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tr-TR"/>
          </a:p>
        </p:txBody>
      </p:sp>
      <p:sp>
        <p:nvSpPr>
          <p:cNvPr id="4" name="Metin Yer Tutucusu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lvl1pPr>
              <a:defRPr/>
            </a:lvl1pPr>
          </a:lstStyle>
          <a:p>
            <a:fld id="{75C19841-58F2-42E9-8A5C-08C95CF4226B}" type="datetime10">
              <a:rPr lang="tr-TR" smtClean="0"/>
              <a:t>20:12</a:t>
            </a:fld>
            <a:endParaRPr lang="tr-TR"/>
          </a:p>
        </p:txBody>
      </p:sp>
      <p:sp>
        <p:nvSpPr>
          <p:cNvPr id="6" name="Altbilgi Yer Tutucusu 5"/>
          <p:cNvSpPr>
            <a:spLocks noGrp="1"/>
          </p:cNvSpPr>
          <p:nvPr>
            <p:ph type="ftr" sz="quarter" idx="11"/>
          </p:nvPr>
        </p:nvSpPr>
        <p:spPr/>
        <p:txBody>
          <a:bodyPr/>
          <a:lstStyle>
            <a:lvl1pPr>
              <a:defRPr/>
            </a:lvl1pPr>
          </a:lstStyle>
          <a:p>
            <a:endParaRPr lang="tr-TR"/>
          </a:p>
        </p:txBody>
      </p:sp>
      <p:sp>
        <p:nvSpPr>
          <p:cNvPr id="7" name="Slayt Numarası Yer Tutucusu 6"/>
          <p:cNvSpPr>
            <a:spLocks noGrp="1"/>
          </p:cNvSpPr>
          <p:nvPr>
            <p:ph type="sldNum" sz="quarter" idx="12"/>
          </p:nvPr>
        </p:nvSpPr>
        <p:spPr/>
        <p:txBody>
          <a:bodyPr/>
          <a:lstStyle>
            <a:lvl1pPr>
              <a:defRPr/>
            </a:lvl1pPr>
          </a:lstStyle>
          <a:p>
            <a:fld id="{4E08D9B4-161C-489C-BF83-C5047E2F3827}" type="slidenum">
              <a:rPr lang="tr-TR" smtClean="0"/>
              <a:t>‹#›</a:t>
            </a:fld>
            <a:endParaRPr lang="tr-TR"/>
          </a:p>
        </p:txBody>
      </p:sp>
    </p:spTree>
    <p:extLst>
      <p:ext uri="{BB962C8B-B14F-4D97-AF65-F5344CB8AC3E}">
        <p14:creationId xmlns:p14="http://schemas.microsoft.com/office/powerpoint/2010/main" val="3008594646"/>
      </p:ext>
    </p:extLst>
  </p:cSld>
  <p:clrMapOvr>
    <a:masterClrMapping/>
  </p:clrMapOvr>
  <p:transition>
    <p:cover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31" name="Freeform 7"/>
          <p:cNvSpPr>
            <a:spLocks/>
          </p:cNvSpPr>
          <p:nvPr/>
        </p:nvSpPr>
        <p:spPr bwMode="gray">
          <a:xfrm>
            <a:off x="-9525" y="-7144"/>
            <a:ext cx="9156700" cy="5154216"/>
          </a:xfrm>
          <a:custGeom>
            <a:avLst/>
            <a:gdLst>
              <a:gd name="T0" fmla="*/ 5766 w 5768"/>
              <a:gd name="T1" fmla="*/ 605 h 4329"/>
              <a:gd name="T2" fmla="*/ 5768 w 5768"/>
              <a:gd name="T3" fmla="*/ 4325 h 4329"/>
              <a:gd name="T4" fmla="*/ 1082 w 5768"/>
              <a:gd name="T5" fmla="*/ 4329 h 4329"/>
              <a:gd name="T6" fmla="*/ 13 w 5768"/>
              <a:gd name="T7" fmla="*/ 3351 h 4329"/>
              <a:gd name="T8" fmla="*/ 0 w 5768"/>
              <a:gd name="T9" fmla="*/ 0 h 4329"/>
              <a:gd name="T10" fmla="*/ 2428 w 5768"/>
              <a:gd name="T11" fmla="*/ 7 h 4329"/>
              <a:gd name="T12" fmla="*/ 5766 w 5768"/>
              <a:gd name="T13" fmla="*/ 605 h 4329"/>
            </a:gdLst>
            <a:ahLst/>
            <a:cxnLst>
              <a:cxn ang="0">
                <a:pos x="T0" y="T1"/>
              </a:cxn>
              <a:cxn ang="0">
                <a:pos x="T2" y="T3"/>
              </a:cxn>
              <a:cxn ang="0">
                <a:pos x="T4" y="T5"/>
              </a:cxn>
              <a:cxn ang="0">
                <a:pos x="T6" y="T7"/>
              </a:cxn>
              <a:cxn ang="0">
                <a:pos x="T8" y="T9"/>
              </a:cxn>
              <a:cxn ang="0">
                <a:pos x="T10" y="T11"/>
              </a:cxn>
              <a:cxn ang="0">
                <a:pos x="T12" y="T13"/>
              </a:cxn>
            </a:cxnLst>
            <a:rect l="0" t="0" r="r" b="b"/>
            <a:pathLst>
              <a:path w="5768" h="4329">
                <a:moveTo>
                  <a:pt x="5766" y="605"/>
                </a:moveTo>
                <a:cubicBezTo>
                  <a:pt x="5767" y="2464"/>
                  <a:pt x="5768" y="4325"/>
                  <a:pt x="5768" y="4325"/>
                </a:cubicBezTo>
                <a:lnTo>
                  <a:pt x="1082" y="4329"/>
                </a:lnTo>
                <a:cubicBezTo>
                  <a:pt x="318" y="3809"/>
                  <a:pt x="9" y="3349"/>
                  <a:pt x="13" y="3351"/>
                </a:cubicBezTo>
                <a:lnTo>
                  <a:pt x="0" y="0"/>
                </a:lnTo>
                <a:lnTo>
                  <a:pt x="2428" y="7"/>
                </a:lnTo>
                <a:cubicBezTo>
                  <a:pt x="2428" y="12"/>
                  <a:pt x="3096" y="401"/>
                  <a:pt x="5766" y="605"/>
                </a:cubicBezTo>
                <a:close/>
              </a:path>
            </a:pathLst>
          </a:custGeom>
          <a:gradFill rotWithShape="1">
            <a:gsLst>
              <a:gs pos="0">
                <a:schemeClr val="bg1">
                  <a:gamma/>
                  <a:tint val="3137"/>
                  <a:invGamma/>
                </a:schemeClr>
              </a:gs>
              <a:gs pos="100000">
                <a:schemeClr val="bg1">
                  <a:alpha val="70000"/>
                </a:schemeClr>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endParaRPr lang="tr-TR" b="1" cap="none"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033" name="Freeform 9"/>
          <p:cNvSpPr>
            <a:spLocks/>
          </p:cNvSpPr>
          <p:nvPr/>
        </p:nvSpPr>
        <p:spPr bwMode="gray">
          <a:xfrm>
            <a:off x="-4763" y="4125516"/>
            <a:ext cx="1441451" cy="1019175"/>
          </a:xfrm>
          <a:custGeom>
            <a:avLst/>
            <a:gdLst>
              <a:gd name="T0" fmla="*/ 0 w 1089"/>
              <a:gd name="T1" fmla="*/ 0 h 1100"/>
              <a:gd name="T2" fmla="*/ 0 w 1089"/>
              <a:gd name="T3" fmla="*/ 1100 h 1100"/>
              <a:gd name="T4" fmla="*/ 1089 w 1089"/>
              <a:gd name="T5" fmla="*/ 1100 h 1100"/>
              <a:gd name="T6" fmla="*/ 0 w 1089"/>
              <a:gd name="T7" fmla="*/ 0 h 1100"/>
            </a:gdLst>
            <a:ahLst/>
            <a:cxnLst>
              <a:cxn ang="0">
                <a:pos x="T0" y="T1"/>
              </a:cxn>
              <a:cxn ang="0">
                <a:pos x="T2" y="T3"/>
              </a:cxn>
              <a:cxn ang="0">
                <a:pos x="T4" y="T5"/>
              </a:cxn>
              <a:cxn ang="0">
                <a:pos x="T6" y="T7"/>
              </a:cxn>
            </a:cxnLst>
            <a:rect l="0" t="0" r="r" b="b"/>
            <a:pathLst>
              <a:path w="1089" h="1100">
                <a:moveTo>
                  <a:pt x="0" y="0"/>
                </a:moveTo>
                <a:cubicBezTo>
                  <a:pt x="0" y="550"/>
                  <a:pt x="0" y="1100"/>
                  <a:pt x="0" y="1100"/>
                </a:cubicBezTo>
                <a:lnTo>
                  <a:pt x="1089" y="1100"/>
                </a:lnTo>
                <a:cubicBezTo>
                  <a:pt x="1089" y="1100"/>
                  <a:pt x="596" y="865"/>
                  <a:pt x="0" y="0"/>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037" name="Line 13"/>
          <p:cNvSpPr>
            <a:spLocks noChangeShapeType="1"/>
          </p:cNvSpPr>
          <p:nvPr/>
        </p:nvSpPr>
        <p:spPr bwMode="gray">
          <a:xfrm>
            <a:off x="527050" y="1"/>
            <a:ext cx="0" cy="4432697"/>
          </a:xfrm>
          <a:prstGeom prst="line">
            <a:avLst/>
          </a:prstGeom>
          <a:noFill/>
          <a:ln w="9525">
            <a:solidFill>
              <a:srgbClr val="FFFFFF">
                <a:alpha val="50000"/>
              </a:srgbClr>
            </a:solidFill>
            <a:round/>
            <a:headEnd/>
            <a:tailEnd/>
          </a:ln>
          <a:effectLst>
            <a:outerShdw dist="17961" dir="2700000" algn="ctr" rotWithShape="0">
              <a:schemeClr val="accent2">
                <a:alpha val="35001"/>
              </a:schemeClr>
            </a:outerShdw>
          </a:effectLst>
          <a:extLst>
            <a:ext uri="{909E8E84-426E-40DD-AFC4-6F175D3DCCD1}">
              <a14:hiddenFill xmlns:a14="http://schemas.microsoft.com/office/drawing/2010/main">
                <a:noFill/>
              </a14:hiddenFill>
            </a:ext>
          </a:extLst>
        </p:spPr>
        <p:txBody>
          <a:bodyPr/>
          <a:lstStyle/>
          <a:p>
            <a:endParaRPr lang="tr-TR"/>
          </a:p>
        </p:txBody>
      </p:sp>
      <p:sp>
        <p:nvSpPr>
          <p:cNvPr id="1038" name="Line 14"/>
          <p:cNvSpPr>
            <a:spLocks noChangeShapeType="1"/>
          </p:cNvSpPr>
          <p:nvPr/>
        </p:nvSpPr>
        <p:spPr bwMode="gray">
          <a:xfrm>
            <a:off x="1677988" y="0"/>
            <a:ext cx="0" cy="5124450"/>
          </a:xfrm>
          <a:prstGeom prst="line">
            <a:avLst/>
          </a:prstGeom>
          <a:noFill/>
          <a:ln w="9525">
            <a:solidFill>
              <a:srgbClr val="FFFFFF">
                <a:alpha val="50000"/>
              </a:srgbClr>
            </a:solidFill>
            <a:round/>
            <a:headEnd/>
            <a:tailEnd/>
          </a:ln>
          <a:effectLst>
            <a:outerShdw dist="17961" dir="2700000" algn="ctr" rotWithShape="0">
              <a:schemeClr val="accent2">
                <a:alpha val="35001"/>
              </a:schemeClr>
            </a:outerShdw>
          </a:effectLst>
          <a:extLst>
            <a:ext uri="{909E8E84-426E-40DD-AFC4-6F175D3DCCD1}">
              <a14:hiddenFill xmlns:a14="http://schemas.microsoft.com/office/drawing/2010/main">
                <a:noFill/>
              </a14:hiddenFill>
            </a:ext>
          </a:extLst>
        </p:spPr>
        <p:txBody>
          <a:bodyPr/>
          <a:lstStyle/>
          <a:p>
            <a:endParaRPr lang="tr-TR"/>
          </a:p>
        </p:txBody>
      </p:sp>
      <p:sp>
        <p:nvSpPr>
          <p:cNvPr id="1039" name="Line 15"/>
          <p:cNvSpPr>
            <a:spLocks noChangeShapeType="1"/>
          </p:cNvSpPr>
          <p:nvPr/>
        </p:nvSpPr>
        <p:spPr bwMode="gray">
          <a:xfrm>
            <a:off x="2830513" y="1"/>
            <a:ext cx="0" cy="5145881"/>
          </a:xfrm>
          <a:prstGeom prst="line">
            <a:avLst/>
          </a:prstGeom>
          <a:noFill/>
          <a:ln w="9525">
            <a:solidFill>
              <a:srgbClr val="FFFFFF">
                <a:alpha val="50000"/>
              </a:srgbClr>
            </a:solidFill>
            <a:round/>
            <a:headEnd/>
            <a:tailEnd/>
          </a:ln>
          <a:effectLst>
            <a:outerShdw dist="17961" dir="2700000" algn="ctr" rotWithShape="0">
              <a:schemeClr val="accent2">
                <a:alpha val="35001"/>
              </a:schemeClr>
            </a:outerShdw>
          </a:effectLst>
          <a:extLst>
            <a:ext uri="{909E8E84-426E-40DD-AFC4-6F175D3DCCD1}">
              <a14:hiddenFill xmlns:a14="http://schemas.microsoft.com/office/drawing/2010/main">
                <a:noFill/>
              </a14:hiddenFill>
            </a:ext>
          </a:extLst>
        </p:spPr>
        <p:txBody>
          <a:bodyPr/>
          <a:lstStyle/>
          <a:p>
            <a:endParaRPr lang="tr-TR"/>
          </a:p>
        </p:txBody>
      </p:sp>
      <p:sp>
        <p:nvSpPr>
          <p:cNvPr id="1040" name="Line 16"/>
          <p:cNvSpPr>
            <a:spLocks noChangeShapeType="1"/>
          </p:cNvSpPr>
          <p:nvPr/>
        </p:nvSpPr>
        <p:spPr bwMode="gray">
          <a:xfrm>
            <a:off x="3983038" y="0"/>
            <a:ext cx="0" cy="5156597"/>
          </a:xfrm>
          <a:prstGeom prst="line">
            <a:avLst/>
          </a:prstGeom>
          <a:noFill/>
          <a:ln w="9525">
            <a:solidFill>
              <a:srgbClr val="FFFFFF">
                <a:alpha val="50000"/>
              </a:srgbClr>
            </a:solidFill>
            <a:round/>
            <a:headEnd/>
            <a:tailEnd/>
          </a:ln>
          <a:effectLst>
            <a:outerShdw dist="17961" dir="2700000" algn="ctr" rotWithShape="0">
              <a:schemeClr val="accent2">
                <a:alpha val="35001"/>
              </a:schemeClr>
            </a:outerShdw>
          </a:effectLst>
          <a:extLst>
            <a:ext uri="{909E8E84-426E-40DD-AFC4-6F175D3DCCD1}">
              <a14:hiddenFill xmlns:a14="http://schemas.microsoft.com/office/drawing/2010/main">
                <a:noFill/>
              </a14:hiddenFill>
            </a:ext>
          </a:extLst>
        </p:spPr>
        <p:txBody>
          <a:bodyPr/>
          <a:lstStyle/>
          <a:p>
            <a:endParaRPr lang="tr-TR"/>
          </a:p>
        </p:txBody>
      </p:sp>
      <p:sp>
        <p:nvSpPr>
          <p:cNvPr id="1041" name="Line 17"/>
          <p:cNvSpPr>
            <a:spLocks noChangeShapeType="1"/>
          </p:cNvSpPr>
          <p:nvPr/>
        </p:nvSpPr>
        <p:spPr bwMode="gray">
          <a:xfrm>
            <a:off x="5133975" y="291704"/>
            <a:ext cx="0" cy="4864894"/>
          </a:xfrm>
          <a:prstGeom prst="line">
            <a:avLst/>
          </a:prstGeom>
          <a:noFill/>
          <a:ln w="9525">
            <a:solidFill>
              <a:srgbClr val="FFFFFF">
                <a:alpha val="50000"/>
              </a:srgbClr>
            </a:solidFill>
            <a:round/>
            <a:headEnd/>
            <a:tailEnd/>
          </a:ln>
          <a:effectLst>
            <a:outerShdw dist="17961" dir="2700000" algn="ctr" rotWithShape="0">
              <a:schemeClr val="accent2">
                <a:alpha val="35001"/>
              </a:schemeClr>
            </a:outerShdw>
          </a:effectLst>
          <a:extLst>
            <a:ext uri="{909E8E84-426E-40DD-AFC4-6F175D3DCCD1}">
              <a14:hiddenFill xmlns:a14="http://schemas.microsoft.com/office/drawing/2010/main">
                <a:noFill/>
              </a14:hiddenFill>
            </a:ext>
          </a:extLst>
        </p:spPr>
        <p:txBody>
          <a:bodyPr/>
          <a:lstStyle/>
          <a:p>
            <a:endParaRPr lang="tr-TR"/>
          </a:p>
        </p:txBody>
      </p:sp>
      <p:sp>
        <p:nvSpPr>
          <p:cNvPr id="1042" name="Line 18"/>
          <p:cNvSpPr>
            <a:spLocks noChangeShapeType="1"/>
          </p:cNvSpPr>
          <p:nvPr/>
        </p:nvSpPr>
        <p:spPr bwMode="gray">
          <a:xfrm>
            <a:off x="6286500" y="464344"/>
            <a:ext cx="0" cy="4692254"/>
          </a:xfrm>
          <a:prstGeom prst="line">
            <a:avLst/>
          </a:prstGeom>
          <a:noFill/>
          <a:ln w="9525">
            <a:solidFill>
              <a:srgbClr val="FFFFFF">
                <a:alpha val="50000"/>
              </a:srgbClr>
            </a:solidFill>
            <a:round/>
            <a:headEnd/>
            <a:tailEnd/>
          </a:ln>
          <a:effectLst>
            <a:outerShdw dist="17961" dir="2700000" algn="ctr" rotWithShape="0">
              <a:schemeClr val="accent2">
                <a:alpha val="35001"/>
              </a:schemeClr>
            </a:outerShdw>
          </a:effectLst>
          <a:extLst>
            <a:ext uri="{909E8E84-426E-40DD-AFC4-6F175D3DCCD1}">
              <a14:hiddenFill xmlns:a14="http://schemas.microsoft.com/office/drawing/2010/main">
                <a:noFill/>
              </a14:hiddenFill>
            </a:ext>
          </a:extLst>
        </p:spPr>
        <p:txBody>
          <a:bodyPr/>
          <a:lstStyle/>
          <a:p>
            <a:endParaRPr lang="tr-TR"/>
          </a:p>
        </p:txBody>
      </p:sp>
      <p:sp>
        <p:nvSpPr>
          <p:cNvPr id="1043" name="Line 19"/>
          <p:cNvSpPr>
            <a:spLocks noChangeShapeType="1"/>
          </p:cNvSpPr>
          <p:nvPr/>
        </p:nvSpPr>
        <p:spPr bwMode="gray">
          <a:xfrm>
            <a:off x="7439025" y="579835"/>
            <a:ext cx="0" cy="4576763"/>
          </a:xfrm>
          <a:prstGeom prst="line">
            <a:avLst/>
          </a:prstGeom>
          <a:noFill/>
          <a:ln w="9525">
            <a:solidFill>
              <a:srgbClr val="FFFFFF">
                <a:alpha val="50000"/>
              </a:srgbClr>
            </a:solidFill>
            <a:round/>
            <a:headEnd/>
            <a:tailEnd/>
          </a:ln>
          <a:effectLst>
            <a:outerShdw dist="17961" dir="2700000" algn="ctr" rotWithShape="0">
              <a:schemeClr val="accent2">
                <a:alpha val="35001"/>
              </a:schemeClr>
            </a:outerShdw>
          </a:effectLst>
          <a:extLst>
            <a:ext uri="{909E8E84-426E-40DD-AFC4-6F175D3DCCD1}">
              <a14:hiddenFill xmlns:a14="http://schemas.microsoft.com/office/drawing/2010/main">
                <a:noFill/>
              </a14:hiddenFill>
            </a:ext>
          </a:extLst>
        </p:spPr>
        <p:txBody>
          <a:bodyPr/>
          <a:lstStyle/>
          <a:p>
            <a:endParaRPr lang="tr-TR"/>
          </a:p>
        </p:txBody>
      </p:sp>
      <p:sp>
        <p:nvSpPr>
          <p:cNvPr id="1044" name="Line 20"/>
          <p:cNvSpPr>
            <a:spLocks noChangeShapeType="1"/>
          </p:cNvSpPr>
          <p:nvPr/>
        </p:nvSpPr>
        <p:spPr bwMode="gray">
          <a:xfrm>
            <a:off x="8591550" y="675085"/>
            <a:ext cx="0" cy="4481513"/>
          </a:xfrm>
          <a:prstGeom prst="line">
            <a:avLst/>
          </a:prstGeom>
          <a:noFill/>
          <a:ln w="9525">
            <a:solidFill>
              <a:srgbClr val="FFFFFF">
                <a:alpha val="50000"/>
              </a:srgbClr>
            </a:solidFill>
            <a:round/>
            <a:headEnd/>
            <a:tailEnd/>
          </a:ln>
          <a:effectLst>
            <a:outerShdw dist="17961" dir="2700000" algn="ctr" rotWithShape="0">
              <a:schemeClr val="accent2">
                <a:alpha val="35001"/>
              </a:schemeClr>
            </a:outerShdw>
          </a:effectLst>
          <a:extLst>
            <a:ext uri="{909E8E84-426E-40DD-AFC4-6F175D3DCCD1}">
              <a14:hiddenFill xmlns:a14="http://schemas.microsoft.com/office/drawing/2010/main">
                <a:noFill/>
              </a14:hiddenFill>
            </a:ext>
          </a:extLst>
        </p:spPr>
        <p:txBody>
          <a:bodyPr/>
          <a:lstStyle/>
          <a:p>
            <a:endParaRPr lang="tr-TR"/>
          </a:p>
        </p:txBody>
      </p:sp>
      <p:sp>
        <p:nvSpPr>
          <p:cNvPr id="1046" name="Line 22"/>
          <p:cNvSpPr>
            <a:spLocks noChangeShapeType="1"/>
          </p:cNvSpPr>
          <p:nvPr/>
        </p:nvSpPr>
        <p:spPr bwMode="gray">
          <a:xfrm rot="5400000">
            <a:off x="2595563" y="-2281238"/>
            <a:ext cx="0" cy="5191125"/>
          </a:xfrm>
          <a:prstGeom prst="line">
            <a:avLst/>
          </a:prstGeom>
          <a:noFill/>
          <a:ln w="9525">
            <a:solidFill>
              <a:srgbClr val="FFFFFF">
                <a:alpha val="50000"/>
              </a:srgbClr>
            </a:solidFill>
            <a:round/>
            <a:headEnd/>
            <a:tailEnd/>
          </a:ln>
          <a:effectLst>
            <a:outerShdw dist="17961" dir="2700000" algn="ctr" rotWithShape="0">
              <a:schemeClr val="accent2">
                <a:alpha val="35001"/>
              </a:schemeClr>
            </a:outerShdw>
          </a:effectLst>
          <a:extLst>
            <a:ext uri="{909E8E84-426E-40DD-AFC4-6F175D3DCCD1}">
              <a14:hiddenFill xmlns:a14="http://schemas.microsoft.com/office/drawing/2010/main">
                <a:noFill/>
              </a14:hiddenFill>
            </a:ext>
          </a:extLst>
        </p:spPr>
        <p:txBody>
          <a:bodyPr/>
          <a:lstStyle/>
          <a:p>
            <a:endParaRPr lang="tr-TR"/>
          </a:p>
        </p:txBody>
      </p:sp>
      <p:sp>
        <p:nvSpPr>
          <p:cNvPr id="1047" name="Line 23"/>
          <p:cNvSpPr>
            <a:spLocks noChangeShapeType="1"/>
          </p:cNvSpPr>
          <p:nvPr/>
        </p:nvSpPr>
        <p:spPr bwMode="gray">
          <a:xfrm rot="5400000">
            <a:off x="4578350" y="-3422253"/>
            <a:ext cx="0" cy="9156700"/>
          </a:xfrm>
          <a:prstGeom prst="line">
            <a:avLst/>
          </a:prstGeom>
          <a:noFill/>
          <a:ln w="9525">
            <a:solidFill>
              <a:srgbClr val="FFFFFF">
                <a:alpha val="50000"/>
              </a:srgbClr>
            </a:solidFill>
            <a:round/>
            <a:headEnd/>
            <a:tailEnd/>
          </a:ln>
          <a:effectLst>
            <a:outerShdw dist="17961" dir="2700000" algn="ctr" rotWithShape="0">
              <a:schemeClr val="accent2">
                <a:alpha val="35001"/>
              </a:schemeClr>
            </a:outerShdw>
          </a:effectLst>
          <a:extLst>
            <a:ext uri="{909E8E84-426E-40DD-AFC4-6F175D3DCCD1}">
              <a14:hiddenFill xmlns:a14="http://schemas.microsoft.com/office/drawing/2010/main">
                <a:noFill/>
              </a14:hiddenFill>
            </a:ext>
          </a:extLst>
        </p:spPr>
        <p:txBody>
          <a:bodyPr/>
          <a:lstStyle/>
          <a:p>
            <a:endParaRPr lang="tr-TR"/>
          </a:p>
        </p:txBody>
      </p:sp>
      <p:sp>
        <p:nvSpPr>
          <p:cNvPr id="1048" name="Line 24"/>
          <p:cNvSpPr>
            <a:spLocks noChangeShapeType="1"/>
          </p:cNvSpPr>
          <p:nvPr/>
        </p:nvSpPr>
        <p:spPr bwMode="gray">
          <a:xfrm rot="5400000">
            <a:off x="4578350" y="-2579290"/>
            <a:ext cx="0" cy="9156700"/>
          </a:xfrm>
          <a:prstGeom prst="line">
            <a:avLst/>
          </a:prstGeom>
          <a:noFill/>
          <a:ln w="9525">
            <a:solidFill>
              <a:srgbClr val="FFFFFF">
                <a:alpha val="50000"/>
              </a:srgbClr>
            </a:solidFill>
            <a:round/>
            <a:headEnd/>
            <a:tailEnd/>
          </a:ln>
          <a:effectLst>
            <a:outerShdw dist="17961" dir="2700000" algn="ctr" rotWithShape="0">
              <a:schemeClr val="accent2">
                <a:alpha val="35001"/>
              </a:schemeClr>
            </a:outerShdw>
          </a:effectLst>
          <a:extLst>
            <a:ext uri="{909E8E84-426E-40DD-AFC4-6F175D3DCCD1}">
              <a14:hiddenFill xmlns:a14="http://schemas.microsoft.com/office/drawing/2010/main">
                <a:noFill/>
              </a14:hiddenFill>
            </a:ext>
          </a:extLst>
        </p:spPr>
        <p:txBody>
          <a:bodyPr/>
          <a:lstStyle/>
          <a:p>
            <a:endParaRPr lang="tr-TR"/>
          </a:p>
        </p:txBody>
      </p:sp>
      <p:sp>
        <p:nvSpPr>
          <p:cNvPr id="1049" name="Line 25"/>
          <p:cNvSpPr>
            <a:spLocks noChangeShapeType="1"/>
          </p:cNvSpPr>
          <p:nvPr/>
        </p:nvSpPr>
        <p:spPr bwMode="gray">
          <a:xfrm rot="5400000">
            <a:off x="4579938" y="-1735931"/>
            <a:ext cx="0" cy="9153525"/>
          </a:xfrm>
          <a:prstGeom prst="line">
            <a:avLst/>
          </a:prstGeom>
          <a:noFill/>
          <a:ln w="9525">
            <a:solidFill>
              <a:srgbClr val="FFFFFF">
                <a:alpha val="50000"/>
              </a:srgbClr>
            </a:solidFill>
            <a:round/>
            <a:headEnd/>
            <a:tailEnd/>
          </a:ln>
          <a:effectLst>
            <a:outerShdw dist="17961" dir="2700000" algn="ctr" rotWithShape="0">
              <a:schemeClr val="accent2">
                <a:alpha val="35001"/>
              </a:schemeClr>
            </a:outerShdw>
          </a:effectLst>
          <a:extLst>
            <a:ext uri="{909E8E84-426E-40DD-AFC4-6F175D3DCCD1}">
              <a14:hiddenFill xmlns:a14="http://schemas.microsoft.com/office/drawing/2010/main">
                <a:noFill/>
              </a14:hiddenFill>
            </a:ext>
          </a:extLst>
        </p:spPr>
        <p:txBody>
          <a:bodyPr/>
          <a:lstStyle/>
          <a:p>
            <a:endParaRPr lang="tr-TR"/>
          </a:p>
        </p:txBody>
      </p:sp>
      <p:sp>
        <p:nvSpPr>
          <p:cNvPr id="1050" name="Line 26"/>
          <p:cNvSpPr>
            <a:spLocks noChangeShapeType="1"/>
          </p:cNvSpPr>
          <p:nvPr/>
        </p:nvSpPr>
        <p:spPr bwMode="gray">
          <a:xfrm rot="5400000">
            <a:off x="4579938" y="-892969"/>
            <a:ext cx="0" cy="9153525"/>
          </a:xfrm>
          <a:prstGeom prst="line">
            <a:avLst/>
          </a:prstGeom>
          <a:noFill/>
          <a:ln w="9525">
            <a:solidFill>
              <a:srgbClr val="FFFFFF">
                <a:alpha val="50000"/>
              </a:srgbClr>
            </a:solidFill>
            <a:round/>
            <a:headEnd/>
            <a:tailEnd/>
          </a:ln>
          <a:effectLst>
            <a:outerShdw dist="17961" dir="2700000" algn="ctr" rotWithShape="0">
              <a:schemeClr val="accent2">
                <a:alpha val="35001"/>
              </a:schemeClr>
            </a:outerShdw>
          </a:effectLst>
          <a:extLst>
            <a:ext uri="{909E8E84-426E-40DD-AFC4-6F175D3DCCD1}">
              <a14:hiddenFill xmlns:a14="http://schemas.microsoft.com/office/drawing/2010/main">
                <a:noFill/>
              </a14:hiddenFill>
            </a:ext>
          </a:extLst>
        </p:spPr>
        <p:txBody>
          <a:bodyPr/>
          <a:lstStyle/>
          <a:p>
            <a:endParaRPr lang="tr-TR"/>
          </a:p>
        </p:txBody>
      </p:sp>
      <p:sp>
        <p:nvSpPr>
          <p:cNvPr id="1051" name="Line 27"/>
          <p:cNvSpPr>
            <a:spLocks noChangeShapeType="1"/>
          </p:cNvSpPr>
          <p:nvPr/>
        </p:nvSpPr>
        <p:spPr bwMode="gray">
          <a:xfrm rot="5400000">
            <a:off x="4905376" y="315119"/>
            <a:ext cx="0" cy="8423275"/>
          </a:xfrm>
          <a:prstGeom prst="line">
            <a:avLst/>
          </a:prstGeom>
          <a:noFill/>
          <a:ln w="9525">
            <a:solidFill>
              <a:srgbClr val="FFFFFF">
                <a:alpha val="50000"/>
              </a:srgbClr>
            </a:solidFill>
            <a:round/>
            <a:headEnd/>
            <a:tailEnd/>
          </a:ln>
          <a:effectLst>
            <a:outerShdw dist="17961" dir="2700000" algn="ctr" rotWithShape="0">
              <a:schemeClr val="accent2">
                <a:alpha val="35001"/>
              </a:schemeClr>
            </a:outerShdw>
          </a:effectLst>
          <a:extLst>
            <a:ext uri="{909E8E84-426E-40DD-AFC4-6F175D3DCCD1}">
              <a14:hiddenFill xmlns:a14="http://schemas.microsoft.com/office/drawing/2010/main">
                <a:noFill/>
              </a14:hiddenFill>
            </a:ext>
          </a:extLst>
        </p:spPr>
        <p:txBody>
          <a:bodyPr/>
          <a:lstStyle/>
          <a:p>
            <a:endParaRPr lang="tr-TR"/>
          </a:p>
        </p:txBody>
      </p:sp>
      <p:sp>
        <p:nvSpPr>
          <p:cNvPr id="1052" name="Rectangle 28"/>
          <p:cNvSpPr>
            <a:spLocks noChangeArrowheads="1"/>
          </p:cNvSpPr>
          <p:nvPr/>
        </p:nvSpPr>
        <p:spPr bwMode="gray">
          <a:xfrm>
            <a:off x="4005263" y="2019300"/>
            <a:ext cx="1128712" cy="809625"/>
          </a:xfrm>
          <a:prstGeom prst="rect">
            <a:avLst/>
          </a:prstGeom>
          <a:solidFill>
            <a:srgbClr val="FFFFFF">
              <a:alpha val="25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53" name="Rectangle 29"/>
          <p:cNvSpPr>
            <a:spLocks noChangeArrowheads="1"/>
          </p:cNvSpPr>
          <p:nvPr/>
        </p:nvSpPr>
        <p:spPr bwMode="gray">
          <a:xfrm>
            <a:off x="7459664" y="3702844"/>
            <a:ext cx="1120775" cy="809625"/>
          </a:xfrm>
          <a:prstGeom prst="rect">
            <a:avLst/>
          </a:prstGeom>
          <a:solidFill>
            <a:srgbClr val="FFFFFF">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54" name="Rectangle 30"/>
          <p:cNvSpPr>
            <a:spLocks noChangeArrowheads="1"/>
          </p:cNvSpPr>
          <p:nvPr/>
        </p:nvSpPr>
        <p:spPr bwMode="gray">
          <a:xfrm>
            <a:off x="549276" y="2856310"/>
            <a:ext cx="1128713" cy="809625"/>
          </a:xfrm>
          <a:prstGeom prst="rect">
            <a:avLst/>
          </a:prstGeom>
          <a:solidFill>
            <a:srgbClr val="FFFFFF">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55" name="Rectangle 31"/>
          <p:cNvSpPr>
            <a:spLocks noChangeArrowheads="1"/>
          </p:cNvSpPr>
          <p:nvPr/>
        </p:nvSpPr>
        <p:spPr bwMode="gray">
          <a:xfrm>
            <a:off x="6307138" y="4548188"/>
            <a:ext cx="1128712" cy="597694"/>
          </a:xfrm>
          <a:prstGeom prst="rect">
            <a:avLst/>
          </a:prstGeom>
          <a:solidFill>
            <a:srgbClr val="FFFFFF">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56" name="Rectangle 32"/>
          <p:cNvSpPr>
            <a:spLocks noChangeArrowheads="1"/>
          </p:cNvSpPr>
          <p:nvPr/>
        </p:nvSpPr>
        <p:spPr bwMode="gray">
          <a:xfrm>
            <a:off x="2846388" y="0"/>
            <a:ext cx="1128712" cy="303610"/>
          </a:xfrm>
          <a:prstGeom prst="rect">
            <a:avLst/>
          </a:prstGeom>
          <a:solidFill>
            <a:srgbClr val="FFFFFF">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57" name="Rectangle 33"/>
          <p:cNvSpPr>
            <a:spLocks noChangeArrowheads="1"/>
          </p:cNvSpPr>
          <p:nvPr/>
        </p:nvSpPr>
        <p:spPr bwMode="gray">
          <a:xfrm>
            <a:off x="2852739" y="3704035"/>
            <a:ext cx="1120775" cy="809625"/>
          </a:xfrm>
          <a:prstGeom prst="rect">
            <a:avLst/>
          </a:prstGeom>
          <a:solidFill>
            <a:srgbClr val="FFFFFF">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58" name="Rectangle 34"/>
          <p:cNvSpPr>
            <a:spLocks noChangeArrowheads="1"/>
          </p:cNvSpPr>
          <p:nvPr/>
        </p:nvSpPr>
        <p:spPr bwMode="gray">
          <a:xfrm>
            <a:off x="6300789" y="1175147"/>
            <a:ext cx="1120775" cy="809625"/>
          </a:xfrm>
          <a:prstGeom prst="rect">
            <a:avLst/>
          </a:prstGeom>
          <a:solidFill>
            <a:srgbClr val="FFFFFF">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tr-TR"/>
          </a:p>
        </p:txBody>
      </p:sp>
      <p:sp>
        <p:nvSpPr>
          <p:cNvPr id="1027" name="Rectangle 3"/>
          <p:cNvSpPr>
            <a:spLocks noGrp="1" noChangeArrowheads="1"/>
          </p:cNvSpPr>
          <p:nvPr>
            <p:ph type="body" idx="1"/>
          </p:nvPr>
        </p:nvSpPr>
        <p:spPr bwMode="gray">
          <a:xfrm>
            <a:off x="457200" y="1200151"/>
            <a:ext cx="8229600" cy="3394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smtClean="0"/>
          </a:p>
        </p:txBody>
      </p:sp>
      <p:sp>
        <p:nvSpPr>
          <p:cNvPr id="1028" name="Rectangle 4"/>
          <p:cNvSpPr>
            <a:spLocks noGrp="1" noChangeArrowheads="1"/>
          </p:cNvSpPr>
          <p:nvPr>
            <p:ph type="dt" sz="half" idx="2"/>
          </p:nvPr>
        </p:nvSpPr>
        <p:spPr bwMode="gray">
          <a:xfrm>
            <a:off x="-36512" y="4878858"/>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100"/>
            </a:lvl1pPr>
          </a:lstStyle>
          <a:p>
            <a:fld id="{3703A2F1-44B2-4EFF-90F9-6500DBF89CE1}" type="datetime10">
              <a:rPr lang="tr-TR" smtClean="0"/>
              <a:t>20:12</a:t>
            </a:fld>
            <a:endParaRPr lang="tr-TR"/>
          </a:p>
        </p:txBody>
      </p:sp>
      <p:sp>
        <p:nvSpPr>
          <p:cNvPr id="1029" name="Rectangle 5"/>
          <p:cNvSpPr>
            <a:spLocks noGrp="1" noChangeArrowheads="1"/>
          </p:cNvSpPr>
          <p:nvPr>
            <p:ph type="ftr" sz="quarter" idx="3"/>
          </p:nvPr>
        </p:nvSpPr>
        <p:spPr bwMode="gray">
          <a:xfrm>
            <a:off x="3124200" y="4683919"/>
            <a:ext cx="2895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tr-TR"/>
          </a:p>
        </p:txBody>
      </p:sp>
      <p:sp>
        <p:nvSpPr>
          <p:cNvPr id="1030" name="Rectangle 6"/>
          <p:cNvSpPr>
            <a:spLocks noGrp="1" noChangeArrowheads="1"/>
          </p:cNvSpPr>
          <p:nvPr>
            <p:ph type="sldNum" sz="quarter" idx="4"/>
          </p:nvPr>
        </p:nvSpPr>
        <p:spPr bwMode="gray">
          <a:xfrm>
            <a:off x="6974904" y="4878858"/>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100"/>
            </a:lvl1pPr>
          </a:lstStyle>
          <a:p>
            <a:fld id="{4E08D9B4-161C-489C-BF83-C5047E2F3827}" type="slidenum">
              <a:rPr lang="tr-TR" smtClean="0"/>
              <a:pPr/>
              <a:t>‹#›</a:t>
            </a:fld>
            <a:endParaRPr lang="tr-TR" dirty="0"/>
          </a:p>
        </p:txBody>
      </p:sp>
      <p:sp>
        <p:nvSpPr>
          <p:cNvPr id="1060" name="Freeform 36"/>
          <p:cNvSpPr>
            <a:spLocks/>
          </p:cNvSpPr>
          <p:nvPr/>
        </p:nvSpPr>
        <p:spPr bwMode="gray">
          <a:xfrm>
            <a:off x="4041775" y="1"/>
            <a:ext cx="5105400" cy="554831"/>
          </a:xfrm>
          <a:custGeom>
            <a:avLst/>
            <a:gdLst>
              <a:gd name="T0" fmla="*/ 3130 w 3130"/>
              <a:gd name="T1" fmla="*/ 453 h 453"/>
              <a:gd name="T2" fmla="*/ 3130 w 3130"/>
              <a:gd name="T3" fmla="*/ 0 h 453"/>
              <a:gd name="T4" fmla="*/ 0 w 3130"/>
              <a:gd name="T5" fmla="*/ 0 h 453"/>
              <a:gd name="T6" fmla="*/ 3130 w 3130"/>
              <a:gd name="T7" fmla="*/ 453 h 453"/>
            </a:gdLst>
            <a:ahLst/>
            <a:cxnLst>
              <a:cxn ang="0">
                <a:pos x="T0" y="T1"/>
              </a:cxn>
              <a:cxn ang="0">
                <a:pos x="T2" y="T3"/>
              </a:cxn>
              <a:cxn ang="0">
                <a:pos x="T4" y="T5"/>
              </a:cxn>
              <a:cxn ang="0">
                <a:pos x="T6" y="T7"/>
              </a:cxn>
            </a:cxnLst>
            <a:rect l="0" t="0" r="r" b="b"/>
            <a:pathLst>
              <a:path w="3130" h="453">
                <a:moveTo>
                  <a:pt x="3130" y="453"/>
                </a:moveTo>
                <a:cubicBezTo>
                  <a:pt x="3130" y="226"/>
                  <a:pt x="3130" y="0"/>
                  <a:pt x="3130" y="0"/>
                </a:cubicBezTo>
                <a:lnTo>
                  <a:pt x="0" y="0"/>
                </a:lnTo>
                <a:cubicBezTo>
                  <a:pt x="0" y="0"/>
                  <a:pt x="1298" y="389"/>
                  <a:pt x="3130" y="453"/>
                </a:cubicBezTo>
                <a:close/>
              </a:path>
            </a:pathLst>
          </a:cu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a:p>
        </p:txBody>
      </p:sp>
      <p:sp>
        <p:nvSpPr>
          <p:cNvPr id="1026" name="Rectangle 2"/>
          <p:cNvSpPr>
            <a:spLocks noGrp="1" noChangeArrowheads="1"/>
          </p:cNvSpPr>
          <p:nvPr>
            <p:ph type="title"/>
          </p:nvPr>
        </p:nvSpPr>
        <p:spPr bwMode="black">
          <a:xfrm>
            <a:off x="457200" y="244079"/>
            <a:ext cx="8229600" cy="695325"/>
          </a:xfrm>
          <a:prstGeom prst="rect">
            <a:avLst/>
          </a:prstGeom>
          <a:noFill/>
          <a:ln>
            <a:noFill/>
          </a:ln>
          <a:effectLst>
            <a:outerShdw dist="35921" dir="2700000" algn="ctr" rotWithShape="0">
              <a:srgbClr val="FFFFFF"/>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r>
              <a:rPr lang="tr-TR" smtClean="0"/>
              <a:t>Asıl başlık stili için tıklatın</a:t>
            </a:r>
            <a:endParaRPr lang="en-US" smtClean="0"/>
          </a:p>
        </p:txBody>
      </p:sp>
      <p:pic>
        <p:nvPicPr>
          <p:cNvPr id="1061" name="Picture 37" descr="water"/>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gray">
          <a:xfrm rot="786797">
            <a:off x="6629401" y="-285750"/>
            <a:ext cx="2417763" cy="1496616"/>
          </a:xfrm>
          <a:prstGeom prst="rect">
            <a:avLst/>
          </a:prstGeom>
          <a:noFill/>
          <a:extLst>
            <a:ext uri="{909E8E84-426E-40DD-AFC4-6F175D3DCCD1}">
              <a14:hiddenFill xmlns:a14="http://schemas.microsoft.com/office/drawing/2010/main">
                <a:solidFill>
                  <a:srgbClr val="FFFFFF"/>
                </a:solidFill>
              </a14:hiddenFill>
            </a:ext>
          </a:extLst>
        </p:spPr>
      </p:pic>
      <p:pic>
        <p:nvPicPr>
          <p:cNvPr id="1062" name="Picture 38" descr="3"/>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gray">
          <a:xfrm rot="20740733" flipH="1">
            <a:off x="49213" y="4294585"/>
            <a:ext cx="1223962" cy="1028700"/>
          </a:xfrm>
          <a:prstGeom prst="rect">
            <a:avLst/>
          </a:prstGeom>
          <a:noFill/>
          <a:extLst>
            <a:ext uri="{909E8E84-426E-40DD-AFC4-6F175D3DCCD1}">
              <a14:hiddenFill xmlns:a14="http://schemas.microsoft.com/office/drawing/2010/main">
                <a:solidFill>
                  <a:srgbClr val="FFFFFF"/>
                </a:solidFill>
              </a14:hiddenFill>
            </a:ext>
          </a:extLst>
        </p:spPr>
      </p:pic>
      <p:sp>
        <p:nvSpPr>
          <p:cNvPr id="33" name="18 Metin kutusu"/>
          <p:cNvSpPr txBox="1"/>
          <p:nvPr/>
        </p:nvSpPr>
        <p:spPr>
          <a:xfrm>
            <a:off x="2035951" y="4909356"/>
            <a:ext cx="5072098" cy="230832"/>
          </a:xfrm>
          <a:prstGeom prst="rect">
            <a:avLst/>
          </a:prstGeom>
          <a:noFill/>
        </p:spPr>
        <p:txBody>
          <a:bodyPr wrap="square" rtlCol="0" anchor="b">
            <a:spAutoFit/>
          </a:bodyPr>
          <a:lstStyle/>
          <a:p>
            <a:pPr algn="ctr"/>
            <a:r>
              <a:rPr lang="tr-TR" sz="900" b="0" i="0" dirty="0" smtClean="0">
                <a:solidFill>
                  <a:schemeClr val="tx1"/>
                </a:solidFill>
                <a:latin typeface="+mn-lt"/>
              </a:rPr>
              <a:t>Mehmet Ali ERCAN – Balıkesir Merkez</a:t>
            </a:r>
            <a:r>
              <a:rPr lang="tr-TR" sz="900" b="0" i="0" baseline="0" dirty="0" smtClean="0">
                <a:solidFill>
                  <a:schemeClr val="tx1"/>
                </a:solidFill>
                <a:latin typeface="+mn-lt"/>
              </a:rPr>
              <a:t> Bahçelievler A</a:t>
            </a:r>
            <a:r>
              <a:rPr lang="tr-TR" sz="900" b="0" i="0" dirty="0" smtClean="0">
                <a:solidFill>
                  <a:schemeClr val="tx1"/>
                </a:solidFill>
                <a:latin typeface="+mn-lt"/>
              </a:rPr>
              <a:t>nadolu Lisesi</a:t>
            </a:r>
            <a:endParaRPr lang="tr-TR" sz="900" b="0" i="0" dirty="0">
              <a:solidFill>
                <a:schemeClr val="tx1"/>
              </a:solidFill>
              <a:latin typeface="+mn-lt"/>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ransition>
    <p:cover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grpId="0"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 fill="hold"/>
                                        <p:tgtEl>
                                          <p:spTgt spid="1026"/>
                                        </p:tgtEl>
                                        <p:attrNameLst>
                                          <p:attrName>ppt_x</p:attrName>
                                        </p:attrNameLst>
                                      </p:cBhvr>
                                      <p:tavLst>
                                        <p:tav tm="0">
                                          <p:val>
                                            <p:strVal val="#ppt_x-.2"/>
                                          </p:val>
                                        </p:tav>
                                        <p:tav tm="100000">
                                          <p:val>
                                            <p:strVal val="#ppt_x"/>
                                          </p:val>
                                        </p:tav>
                                      </p:tavLst>
                                    </p:anim>
                                    <p:anim calcmode="lin" valueType="num">
                                      <p:cBhvr>
                                        <p:cTn id="8" dur="500" fill="hold"/>
                                        <p:tgtEl>
                                          <p:spTgt spid="1026"/>
                                        </p:tgtEl>
                                        <p:attrNameLst>
                                          <p:attrName>ppt_y</p:attrName>
                                        </p:attrNameLst>
                                      </p:cBhvr>
                                      <p:tavLst>
                                        <p:tav tm="0">
                                          <p:val>
                                            <p:strVal val="#ppt_y"/>
                                          </p:val>
                                        </p:tav>
                                        <p:tav tm="100000">
                                          <p:val>
                                            <p:strVal val="#ppt_y"/>
                                          </p:val>
                                        </p:tav>
                                      </p:tavLst>
                                    </p:anim>
                                    <p:animEffect transition="in" filter="wipe(right)" prLst="gradientSize: 0.1">
                                      <p:cBhvr>
                                        <p:cTn id="9" dur="500"/>
                                        <p:tgtEl>
                                          <p:spTgt spid="1026"/>
                                        </p:tgtEl>
                                      </p:cBhvr>
                                    </p:animEffect>
                                  </p:childTnLst>
                                </p:cTn>
                              </p:par>
                            </p:childTnLst>
                          </p:cTn>
                        </p:par>
                        <p:par>
                          <p:cTn id="10" fill="hold" nodeType="afterGroup">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060"/>
                                        </p:tgtEl>
                                        <p:attrNameLst>
                                          <p:attrName>style.visibility</p:attrName>
                                        </p:attrNameLst>
                                      </p:cBhvr>
                                      <p:to>
                                        <p:strVal val="visible"/>
                                      </p:to>
                                    </p:set>
                                    <p:animEffect transition="in" filter="fade">
                                      <p:cBhvr>
                                        <p:cTn id="13" dur="1000"/>
                                        <p:tgtEl>
                                          <p:spTgt spid="1060"/>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1033"/>
                                        </p:tgtEl>
                                        <p:attrNameLst>
                                          <p:attrName>style.visibility</p:attrName>
                                        </p:attrNameLst>
                                      </p:cBhvr>
                                      <p:to>
                                        <p:strVal val="visible"/>
                                      </p:to>
                                    </p:set>
                                    <p:animEffect transition="in" filter="fade">
                                      <p:cBhvr>
                                        <p:cTn id="16" dur="1000"/>
                                        <p:tgtEl>
                                          <p:spTgt spid="1033"/>
                                        </p:tgtEl>
                                      </p:cBhvr>
                                    </p:animEffect>
                                  </p:childTnLst>
                                </p:cTn>
                              </p:par>
                            </p:childTnLst>
                          </p:cTn>
                        </p:par>
                        <p:par>
                          <p:cTn id="17" fill="hold" nodeType="afterGroup">
                            <p:stCondLst>
                              <p:cond delay="2000"/>
                            </p:stCondLst>
                            <p:childTnLst>
                              <p:par>
                                <p:cTn id="18" presetID="1" presetClass="emph" presetSubtype="2" fill="hold" nodeType="afterEffect">
                                  <p:stCondLst>
                                    <p:cond delay="0"/>
                                  </p:stCondLst>
                                  <p:childTnLst>
                                    <p:animClr clrSpc="rgb" dir="cw">
                                      <p:cBhvr>
                                        <p:cTn id="19" dur="1000" fill="hold"/>
                                        <p:tgtEl>
                                          <p:spTgt spid="1060"/>
                                        </p:tgtEl>
                                        <p:attrNameLst>
                                          <p:attrName>fillcolor</p:attrName>
                                        </p:attrNameLst>
                                      </p:cBhvr>
                                      <p:to>
                                        <a:schemeClr val="folHlink"/>
                                      </p:to>
                                    </p:animClr>
                                    <p:set>
                                      <p:cBhvr>
                                        <p:cTn id="20" dur="1000" fill="hold"/>
                                        <p:tgtEl>
                                          <p:spTgt spid="1060"/>
                                        </p:tgtEl>
                                        <p:attrNameLst>
                                          <p:attrName>fill.type</p:attrName>
                                        </p:attrNameLst>
                                      </p:cBhvr>
                                      <p:to>
                                        <p:strVal val="solid"/>
                                      </p:to>
                                    </p:set>
                                    <p:set>
                                      <p:cBhvr>
                                        <p:cTn id="21" dur="1000" fill="hold"/>
                                        <p:tgtEl>
                                          <p:spTgt spid="1060"/>
                                        </p:tgtEl>
                                        <p:attrNameLst>
                                          <p:attrName>fill.on</p:attrName>
                                        </p:attrNameLst>
                                      </p:cBhvr>
                                      <p:to>
                                        <p:strVal val="true"/>
                                      </p:to>
                                    </p:set>
                                  </p:childTnLst>
                                </p:cTn>
                              </p:par>
                              <p:par>
                                <p:cTn id="22" presetID="1" presetClass="emph" presetSubtype="2" fill="hold" nodeType="withEffect">
                                  <p:stCondLst>
                                    <p:cond delay="700"/>
                                  </p:stCondLst>
                                  <p:childTnLst>
                                    <p:animClr clrSpc="rgb" dir="cw">
                                      <p:cBhvr>
                                        <p:cTn id="23" dur="1000" fill="hold"/>
                                        <p:tgtEl>
                                          <p:spTgt spid="1033"/>
                                        </p:tgtEl>
                                        <p:attrNameLst>
                                          <p:attrName>fillcolor</p:attrName>
                                        </p:attrNameLst>
                                      </p:cBhvr>
                                      <p:to>
                                        <a:schemeClr val="accent1"/>
                                      </p:to>
                                    </p:animClr>
                                    <p:set>
                                      <p:cBhvr>
                                        <p:cTn id="24" dur="1000" fill="hold"/>
                                        <p:tgtEl>
                                          <p:spTgt spid="1033"/>
                                        </p:tgtEl>
                                        <p:attrNameLst>
                                          <p:attrName>fill.type</p:attrName>
                                        </p:attrNameLst>
                                      </p:cBhvr>
                                      <p:to>
                                        <p:strVal val="solid"/>
                                      </p:to>
                                    </p:set>
                                    <p:set>
                                      <p:cBhvr>
                                        <p:cTn id="25" dur="1000" fill="hold"/>
                                        <p:tgtEl>
                                          <p:spTgt spid="103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3" grpId="0" animBg="1"/>
      <p:bldP spid="1060" grpId="0" animBg="1"/>
      <p:bldP spid="1026" grpId="0"/>
    </p:bldLst>
  </p:timing>
  <p:hf hdr="0" ftr="0"/>
  <p:txStyles>
    <p:titleStyle>
      <a:lvl1pPr algn="ctr" rtl="0" eaLnBrk="1" fontAlgn="base" hangingPunct="1">
        <a:spcBef>
          <a:spcPct val="0"/>
        </a:spcBef>
        <a:spcAft>
          <a:spcPct val="0"/>
        </a:spcAft>
        <a:defRPr sz="3600" b="1" i="0" cap="none" spc="50">
          <a:ln w="11430"/>
          <a:solidFill>
            <a:srgbClr val="C00000"/>
          </a:solidFill>
          <a:effectLst>
            <a:outerShdw blurRad="76200" dist="50800" dir="5400000" algn="tl" rotWithShape="0">
              <a:srgbClr val="000000">
                <a:alpha val="65000"/>
              </a:srgbClr>
            </a:outerShdw>
          </a:effectLst>
          <a:latin typeface="+mj-lt"/>
          <a:ea typeface="+mj-ea"/>
          <a:cs typeface="+mj-cs"/>
        </a:defRPr>
      </a:lvl1pPr>
      <a:lvl2pPr algn="l" rtl="0" eaLnBrk="1" fontAlgn="base" hangingPunct="1">
        <a:spcBef>
          <a:spcPct val="0"/>
        </a:spcBef>
        <a:spcAft>
          <a:spcPct val="0"/>
        </a:spcAft>
        <a:defRPr sz="4400" b="1">
          <a:solidFill>
            <a:schemeClr val="tx2"/>
          </a:solidFill>
          <a:latin typeface="Arial" charset="0"/>
        </a:defRPr>
      </a:lvl2pPr>
      <a:lvl3pPr algn="l" rtl="0" eaLnBrk="1" fontAlgn="base" hangingPunct="1">
        <a:spcBef>
          <a:spcPct val="0"/>
        </a:spcBef>
        <a:spcAft>
          <a:spcPct val="0"/>
        </a:spcAft>
        <a:defRPr sz="4400" b="1">
          <a:solidFill>
            <a:schemeClr val="tx2"/>
          </a:solidFill>
          <a:latin typeface="Arial" charset="0"/>
        </a:defRPr>
      </a:lvl3pPr>
      <a:lvl4pPr algn="l" rtl="0" eaLnBrk="1" fontAlgn="base" hangingPunct="1">
        <a:spcBef>
          <a:spcPct val="0"/>
        </a:spcBef>
        <a:spcAft>
          <a:spcPct val="0"/>
        </a:spcAft>
        <a:defRPr sz="4400" b="1">
          <a:solidFill>
            <a:schemeClr val="tx2"/>
          </a:solidFill>
          <a:latin typeface="Arial" charset="0"/>
        </a:defRPr>
      </a:lvl4pPr>
      <a:lvl5pPr algn="l" rtl="0" eaLnBrk="1" fontAlgn="base" hangingPunct="1">
        <a:spcBef>
          <a:spcPct val="0"/>
        </a:spcBef>
        <a:spcAft>
          <a:spcPct val="0"/>
        </a:spcAft>
        <a:defRPr sz="4400" b="1">
          <a:solidFill>
            <a:schemeClr val="tx2"/>
          </a:solidFill>
          <a:latin typeface="Arial" charset="0"/>
        </a:defRPr>
      </a:lvl5pPr>
      <a:lvl6pPr marL="457200" algn="l" rtl="0" eaLnBrk="1" fontAlgn="base" hangingPunct="1">
        <a:spcBef>
          <a:spcPct val="0"/>
        </a:spcBef>
        <a:spcAft>
          <a:spcPct val="0"/>
        </a:spcAft>
        <a:defRPr sz="4400" b="1">
          <a:solidFill>
            <a:schemeClr val="tx2"/>
          </a:solidFill>
          <a:latin typeface="Arial" charset="0"/>
        </a:defRPr>
      </a:lvl6pPr>
      <a:lvl7pPr marL="914400" algn="l" rtl="0" eaLnBrk="1" fontAlgn="base" hangingPunct="1">
        <a:spcBef>
          <a:spcPct val="0"/>
        </a:spcBef>
        <a:spcAft>
          <a:spcPct val="0"/>
        </a:spcAft>
        <a:defRPr sz="4400" b="1">
          <a:solidFill>
            <a:schemeClr val="tx2"/>
          </a:solidFill>
          <a:latin typeface="Arial" charset="0"/>
        </a:defRPr>
      </a:lvl7pPr>
      <a:lvl8pPr marL="1371600" algn="l" rtl="0" eaLnBrk="1" fontAlgn="base" hangingPunct="1">
        <a:spcBef>
          <a:spcPct val="0"/>
        </a:spcBef>
        <a:spcAft>
          <a:spcPct val="0"/>
        </a:spcAft>
        <a:defRPr sz="4400" b="1">
          <a:solidFill>
            <a:schemeClr val="tx2"/>
          </a:solidFill>
          <a:latin typeface="Arial" charset="0"/>
        </a:defRPr>
      </a:lvl8pPr>
      <a:lvl9pPr marL="1828800" algn="l" rtl="0" eaLnBrk="1" fontAlgn="base" hangingPunct="1">
        <a:spcBef>
          <a:spcPct val="0"/>
        </a:spcBef>
        <a:spcAft>
          <a:spcPct val="0"/>
        </a:spcAft>
        <a:defRPr sz="4400" b="1">
          <a:solidFill>
            <a:schemeClr val="tx2"/>
          </a:solidFill>
          <a:latin typeface="Arial" charset="0"/>
        </a:defRPr>
      </a:lvl9pPr>
    </p:titleStyle>
    <p:bodyStyle>
      <a:lvl1pPr marL="0" indent="0" algn="just" rtl="0" eaLnBrk="1" fontAlgn="base" hangingPunct="1">
        <a:spcBef>
          <a:spcPct val="20000"/>
        </a:spcBef>
        <a:spcAft>
          <a:spcPct val="0"/>
        </a:spcAft>
        <a:buNone/>
        <a:defRPr sz="3200">
          <a:solidFill>
            <a:schemeClr val="tx1"/>
          </a:solidFill>
          <a:latin typeface="+mn-lt"/>
          <a:ea typeface="+mn-ea"/>
          <a:cs typeface="+mn-cs"/>
        </a:defRPr>
      </a:lvl1pPr>
      <a:lvl2pPr marL="457200" indent="0" algn="just" rtl="0" eaLnBrk="1" fontAlgn="base" hangingPunct="1">
        <a:spcBef>
          <a:spcPct val="20000"/>
        </a:spcBef>
        <a:spcAft>
          <a:spcPct val="0"/>
        </a:spcAft>
        <a:buNone/>
        <a:defRPr sz="2800">
          <a:solidFill>
            <a:schemeClr val="tx1"/>
          </a:solidFill>
          <a:latin typeface="+mn-lt"/>
        </a:defRPr>
      </a:lvl2pPr>
      <a:lvl3pPr marL="914400" indent="0" algn="just" rtl="0" eaLnBrk="1" fontAlgn="base" hangingPunct="1">
        <a:spcBef>
          <a:spcPct val="20000"/>
        </a:spcBef>
        <a:spcAft>
          <a:spcPct val="0"/>
        </a:spcAft>
        <a:buNone/>
        <a:defRPr sz="2400">
          <a:solidFill>
            <a:schemeClr val="tx1"/>
          </a:solidFill>
          <a:latin typeface="+mn-lt"/>
        </a:defRPr>
      </a:lvl3pPr>
      <a:lvl4pPr marL="1371600" indent="0" algn="just" rtl="0" eaLnBrk="1" fontAlgn="base" hangingPunct="1">
        <a:spcBef>
          <a:spcPct val="20000"/>
        </a:spcBef>
        <a:spcAft>
          <a:spcPct val="0"/>
        </a:spcAft>
        <a:buNone/>
        <a:defRPr sz="2000">
          <a:solidFill>
            <a:schemeClr val="tx1"/>
          </a:solidFill>
          <a:latin typeface="+mn-lt"/>
        </a:defRPr>
      </a:lvl4pPr>
      <a:lvl5pPr marL="1828800" indent="0" algn="just" rtl="0" eaLnBrk="1" fontAlgn="base" hangingPunct="1">
        <a:spcBef>
          <a:spcPct val="20000"/>
        </a:spcBef>
        <a:spcAft>
          <a:spcPct val="0"/>
        </a:spcAft>
        <a:buNone/>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jpeg"/><Relationship Id="rId1" Type="http://schemas.openxmlformats.org/officeDocument/2006/relationships/slideLayout" Target="../slideLayouts/slideLayout4.xml"/><Relationship Id="rId5" Type="http://schemas.microsoft.com/office/2007/relationships/hdphoto" Target="../media/hdphoto2.wdp"/><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image" Target="../media/image30.jpeg"/><Relationship Id="rId2" Type="http://schemas.openxmlformats.org/officeDocument/2006/relationships/image" Target="../media/image25.jpeg"/><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3.jpeg"/><Relationship Id="rId7" Type="http://schemas.openxmlformats.org/officeDocument/2006/relationships/image" Target="../media/image37.jpeg"/><Relationship Id="rId2" Type="http://schemas.openxmlformats.org/officeDocument/2006/relationships/image" Target="../media/image32.jpeg"/><Relationship Id="rId1" Type="http://schemas.openxmlformats.org/officeDocument/2006/relationships/slideLayout" Target="../slideLayouts/slideLayout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eg"/><Relationship Id="rId1" Type="http://schemas.openxmlformats.org/officeDocument/2006/relationships/slideLayout" Target="../slideLayouts/slideLayout2.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7.jpeg"/><Relationship Id="rId7" Type="http://schemas.openxmlformats.org/officeDocument/2006/relationships/image" Target="../media/image51.jpeg"/><Relationship Id="rId2" Type="http://schemas.openxmlformats.org/officeDocument/2006/relationships/image" Target="../media/image46.jpeg"/><Relationship Id="rId1" Type="http://schemas.openxmlformats.org/officeDocument/2006/relationships/slideLayout" Target="../slideLayouts/slideLayout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4.jpeg"/><Relationship Id="rId7" Type="http://schemas.openxmlformats.org/officeDocument/2006/relationships/image" Target="../media/image58.jpeg"/><Relationship Id="rId2" Type="http://schemas.openxmlformats.org/officeDocument/2006/relationships/image" Target="../media/image53.jpeg"/><Relationship Id="rId1" Type="http://schemas.openxmlformats.org/officeDocument/2006/relationships/slideLayout" Target="../slideLayouts/slideLayout2.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s>
</file>

<file path=ppt/slides/_rels/slide3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5.jpeg"/><Relationship Id="rId7" Type="http://schemas.openxmlformats.org/officeDocument/2006/relationships/image" Target="../media/image63.jpeg"/><Relationship Id="rId2" Type="http://schemas.openxmlformats.org/officeDocument/2006/relationships/image" Target="../media/image54.jpeg"/><Relationship Id="rId1" Type="http://schemas.openxmlformats.org/officeDocument/2006/relationships/slideLayout" Target="../slideLayouts/slideLayout2.xml"/><Relationship Id="rId6" Type="http://schemas.openxmlformats.org/officeDocument/2006/relationships/image" Target="../media/image62.jpg"/><Relationship Id="rId5" Type="http://schemas.openxmlformats.org/officeDocument/2006/relationships/image" Target="../media/image46.jpeg"/><Relationship Id="rId4" Type="http://schemas.openxmlformats.org/officeDocument/2006/relationships/image" Target="../media/image56.jpeg"/></Relationships>
</file>

<file path=ppt/slides/_rels/slide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66.jpeg"/><Relationship Id="rId7" Type="http://schemas.openxmlformats.org/officeDocument/2006/relationships/image" Target="../media/image56.jpeg"/><Relationship Id="rId2" Type="http://schemas.openxmlformats.org/officeDocument/2006/relationships/image" Target="../media/image65.jpeg"/><Relationship Id="rId1" Type="http://schemas.openxmlformats.org/officeDocument/2006/relationships/slideLayout" Target="../slideLayouts/slideLayout2.xml"/><Relationship Id="rId6" Type="http://schemas.openxmlformats.org/officeDocument/2006/relationships/image" Target="../media/image55.jpeg"/><Relationship Id="rId5" Type="http://schemas.openxmlformats.org/officeDocument/2006/relationships/image" Target="../media/image68.jpeg"/><Relationship Id="rId4" Type="http://schemas.openxmlformats.org/officeDocument/2006/relationships/image" Target="../media/image67.jpeg"/></Relationships>
</file>

<file path=ppt/slides/_rels/slide4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70.jp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4.jpeg"/><Relationship Id="rId7" Type="http://schemas.openxmlformats.org/officeDocument/2006/relationships/image" Target="../media/image73.jpg"/><Relationship Id="rId2" Type="http://schemas.openxmlformats.org/officeDocument/2006/relationships/image" Target="../media/image71.jpeg"/><Relationship Id="rId1" Type="http://schemas.openxmlformats.org/officeDocument/2006/relationships/slideLayout" Target="../slideLayouts/slideLayout2.xml"/><Relationship Id="rId6" Type="http://schemas.openxmlformats.org/officeDocument/2006/relationships/image" Target="../media/image72.jpeg"/><Relationship Id="rId5" Type="http://schemas.openxmlformats.org/officeDocument/2006/relationships/image" Target="../media/image55.jpeg"/><Relationship Id="rId4" Type="http://schemas.openxmlformats.org/officeDocument/2006/relationships/image" Target="../media/image56.jpeg"/></Relationships>
</file>

<file path=ppt/slides/_rels/slide46.xml.rels><?xml version="1.0" encoding="UTF-8" standalone="yes"?>
<Relationships xmlns="http://schemas.openxmlformats.org/package/2006/relationships"><Relationship Id="rId2" Type="http://schemas.openxmlformats.org/officeDocument/2006/relationships/image" Target="../media/image74.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8" Type="http://schemas.openxmlformats.org/officeDocument/2006/relationships/image" Target="../media/image80.jpeg"/><Relationship Id="rId3" Type="http://schemas.openxmlformats.org/officeDocument/2006/relationships/image" Target="../media/image75.jpeg"/><Relationship Id="rId7" Type="http://schemas.openxmlformats.org/officeDocument/2006/relationships/image" Target="../media/image79.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8.jpeg"/><Relationship Id="rId5" Type="http://schemas.openxmlformats.org/officeDocument/2006/relationships/image" Target="../media/image77.jpeg"/><Relationship Id="rId4" Type="http://schemas.openxmlformats.org/officeDocument/2006/relationships/image" Target="../media/image76.jpeg"/></Relationships>
</file>

<file path=ppt/slides/_rels/slide48.xml.rels><?xml version="1.0" encoding="UTF-8" standalone="yes"?>
<Relationships xmlns="http://schemas.openxmlformats.org/package/2006/relationships"><Relationship Id="rId2" Type="http://schemas.openxmlformats.org/officeDocument/2006/relationships/image" Target="../media/image81.jp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8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83.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85.jpg"/><Relationship Id="rId7" Type="http://schemas.openxmlformats.org/officeDocument/2006/relationships/image" Target="../media/image89.jpeg"/><Relationship Id="rId2" Type="http://schemas.openxmlformats.org/officeDocument/2006/relationships/image" Target="../media/image84.jpg"/><Relationship Id="rId1" Type="http://schemas.openxmlformats.org/officeDocument/2006/relationships/slideLayout" Target="../slideLayouts/slideLayout2.xml"/><Relationship Id="rId6" Type="http://schemas.openxmlformats.org/officeDocument/2006/relationships/image" Target="../media/image88.jpg"/><Relationship Id="rId5" Type="http://schemas.openxmlformats.org/officeDocument/2006/relationships/image" Target="../media/image87.jpg"/><Relationship Id="rId4" Type="http://schemas.openxmlformats.org/officeDocument/2006/relationships/image" Target="../media/image86.jpg"/></Relationships>
</file>

<file path=ppt/slides/_rels/slide52.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image" Target="../media/image90.jp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slideLayout" Target="../slideLayouts/slideLayout2.xml"/><Relationship Id="rId4" Type="http://schemas.openxmlformats.org/officeDocument/2006/relationships/image" Target="../media/image94.jpeg"/></Relationships>
</file>

<file path=ppt/slides/_rels/slide54.xml.rels><?xml version="1.0" encoding="UTF-8" standalone="yes"?>
<Relationships xmlns="http://schemas.openxmlformats.org/package/2006/relationships"><Relationship Id="rId2" Type="http://schemas.openxmlformats.org/officeDocument/2006/relationships/image" Target="../media/image95.jp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96.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6.jpeg"/><Relationship Id="rId7" Type="http://schemas.openxmlformats.org/officeDocument/2006/relationships/image" Target="../media/image62.jpg"/><Relationship Id="rId2" Type="http://schemas.openxmlformats.org/officeDocument/2006/relationships/image" Target="../media/image97.jpg"/><Relationship Id="rId1" Type="http://schemas.openxmlformats.org/officeDocument/2006/relationships/slideLayout" Target="../slideLayouts/slideLayout2.xml"/><Relationship Id="rId6" Type="http://schemas.openxmlformats.org/officeDocument/2006/relationships/image" Target="../media/image99.jpeg"/><Relationship Id="rId5" Type="http://schemas.openxmlformats.org/officeDocument/2006/relationships/image" Target="../media/image55.jpeg"/><Relationship Id="rId4" Type="http://schemas.openxmlformats.org/officeDocument/2006/relationships/image" Target="../media/image98.jpg"/></Relationships>
</file>

<file path=ppt/slides/_rels/slide57.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100.jpeg"/><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3"/>
          <p:cNvSpPr>
            <a:spLocks noGrp="1"/>
          </p:cNvSpPr>
          <p:nvPr>
            <p:ph type="title"/>
          </p:nvPr>
        </p:nvSpPr>
        <p:spPr/>
        <p:txBody>
          <a:bodyPr/>
          <a:lstStyle/>
          <a:p>
            <a:pPr algn="ctr"/>
            <a:r>
              <a:rPr lang="tr-TR" cap="none" dirty="0" smtClean="0"/>
              <a:t>Paleocoğrafya</a:t>
            </a:r>
            <a:endParaRPr lang="tr-TR" cap="none" dirty="0"/>
          </a:p>
        </p:txBody>
      </p:sp>
      <p:sp>
        <p:nvSpPr>
          <p:cNvPr id="2" name="Veri Yer Tutucusu 1"/>
          <p:cNvSpPr>
            <a:spLocks noGrp="1"/>
          </p:cNvSpPr>
          <p:nvPr>
            <p:ph type="dt" sz="half" idx="10"/>
          </p:nvPr>
        </p:nvSpPr>
        <p:spPr/>
        <p:txBody>
          <a:bodyPr/>
          <a:lstStyle/>
          <a:p>
            <a:fld id="{2E32E090-E6CA-4C35-B364-58D289B937D6}" type="datetime10">
              <a:rPr lang="tr-TR" smtClean="0"/>
              <a:t>20:12</a:t>
            </a:fld>
            <a:endParaRPr lang="tr-TR"/>
          </a:p>
        </p:txBody>
      </p:sp>
      <p:sp>
        <p:nvSpPr>
          <p:cNvPr id="3" name="Slayt Numarası Yer Tutucusu 2"/>
          <p:cNvSpPr>
            <a:spLocks noGrp="1"/>
          </p:cNvSpPr>
          <p:nvPr>
            <p:ph type="sldNum" sz="quarter" idx="12"/>
          </p:nvPr>
        </p:nvSpPr>
        <p:spPr/>
        <p:txBody>
          <a:bodyPr/>
          <a:lstStyle/>
          <a:p>
            <a:fld id="{4E08D9B4-161C-489C-BF83-C5047E2F3827}" type="slidenum">
              <a:rPr lang="tr-TR" smtClean="0"/>
              <a:t>1</a:t>
            </a:fld>
            <a:endParaRPr lang="tr-TR"/>
          </a:p>
        </p:txBody>
      </p:sp>
    </p:spTree>
    <p:extLst>
      <p:ext uri="{BB962C8B-B14F-4D97-AF65-F5344CB8AC3E}">
        <p14:creationId xmlns:p14="http://schemas.microsoft.com/office/powerpoint/2010/main" val="3809602824"/>
      </p:ext>
    </p:extLst>
  </p:cSld>
  <p:clrMapOvr>
    <a:masterClrMapping/>
  </p:clrMapOvr>
  <p:transition>
    <p:cover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Paleocoğrafya – İklim Değişiklikleri</a:t>
            </a:r>
          </a:p>
        </p:txBody>
      </p:sp>
      <p:sp>
        <p:nvSpPr>
          <p:cNvPr id="3" name="İçerik Yer Tutucusu 2"/>
          <p:cNvSpPr>
            <a:spLocks noGrp="1"/>
          </p:cNvSpPr>
          <p:nvPr>
            <p:ph idx="1"/>
          </p:nvPr>
        </p:nvSpPr>
        <p:spPr/>
        <p:txBody>
          <a:bodyPr>
            <a:normAutofit/>
          </a:bodyPr>
          <a:lstStyle/>
          <a:p>
            <a:r>
              <a:rPr lang="tr-TR" b="1" dirty="0" smtClean="0">
                <a:ln w="1905"/>
                <a:solidFill>
                  <a:srgbClr val="92D050"/>
                </a:solidFill>
                <a:effectLst>
                  <a:innerShdw blurRad="69850" dist="43180" dir="5400000">
                    <a:srgbClr val="000000">
                      <a:alpha val="65000"/>
                    </a:srgbClr>
                  </a:innerShdw>
                </a:effectLst>
              </a:rPr>
              <a:t>Yer </a:t>
            </a:r>
            <a:r>
              <a:rPr lang="tr-TR" b="1" dirty="0">
                <a:ln w="1905"/>
                <a:solidFill>
                  <a:srgbClr val="92D050"/>
                </a:solidFill>
                <a:effectLst>
                  <a:innerShdw blurRad="69850" dist="43180" dir="5400000">
                    <a:srgbClr val="000000">
                      <a:alpha val="65000"/>
                    </a:srgbClr>
                  </a:innerShdw>
                </a:effectLst>
              </a:rPr>
              <a:t>şekillerindeki çeşitlilikten dolayı günümüzde bir bölgede her üç kuşağa da ait bitkilere rastlamak mümkündür</a:t>
            </a:r>
            <a:r>
              <a:rPr lang="tr-TR" b="1" dirty="0" smtClean="0">
                <a:ln w="1905"/>
                <a:solidFill>
                  <a:srgbClr val="92D050"/>
                </a:solidFill>
                <a:effectLst>
                  <a:innerShdw blurRad="69850" dist="43180" dir="5400000">
                    <a:srgbClr val="000000">
                      <a:alpha val="65000"/>
                    </a:srgbClr>
                  </a:innerShdw>
                </a:effectLst>
              </a:rPr>
              <a:t>.</a:t>
            </a:r>
            <a:endParaRPr lang="tr-TR" b="1" dirty="0">
              <a:ln w="1905"/>
              <a:solidFill>
                <a:srgbClr val="92D050"/>
              </a:solidFill>
              <a:effectLst>
                <a:innerShdw blurRad="69850" dist="43180" dir="5400000">
                  <a:srgbClr val="000000">
                    <a:alpha val="65000"/>
                  </a:srgbClr>
                </a:innerShdw>
              </a:effectLst>
            </a:endParaRPr>
          </a:p>
        </p:txBody>
      </p:sp>
      <p:pic>
        <p:nvPicPr>
          <p:cNvPr id="4"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560" y="2779235"/>
            <a:ext cx="7920880" cy="1952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Veri Yer Tutucusu 4"/>
          <p:cNvSpPr>
            <a:spLocks noGrp="1"/>
          </p:cNvSpPr>
          <p:nvPr>
            <p:ph type="dt" sz="half" idx="10"/>
          </p:nvPr>
        </p:nvSpPr>
        <p:spPr/>
        <p:txBody>
          <a:bodyPr/>
          <a:lstStyle/>
          <a:p>
            <a:fld id="{5C7DD60A-F686-4B91-9AA1-324247A68D12}" type="datetime10">
              <a:rPr lang="tr-TR" smtClean="0"/>
              <a:t>20:12</a:t>
            </a:fld>
            <a:endParaRPr lang="tr-TR"/>
          </a:p>
        </p:txBody>
      </p:sp>
      <p:sp>
        <p:nvSpPr>
          <p:cNvPr id="6" name="Slayt Numarası Yer Tutucusu 5"/>
          <p:cNvSpPr>
            <a:spLocks noGrp="1"/>
          </p:cNvSpPr>
          <p:nvPr>
            <p:ph type="sldNum" sz="quarter" idx="12"/>
          </p:nvPr>
        </p:nvSpPr>
        <p:spPr/>
        <p:txBody>
          <a:bodyPr/>
          <a:lstStyle/>
          <a:p>
            <a:fld id="{4E08D9B4-161C-489C-BF83-C5047E2F3827}" type="slidenum">
              <a:rPr lang="tr-TR" smtClean="0"/>
              <a:t>10</a:t>
            </a:fld>
            <a:endParaRPr lang="tr-TR"/>
          </a:p>
        </p:txBody>
      </p:sp>
    </p:spTree>
    <p:extLst>
      <p:ext uri="{BB962C8B-B14F-4D97-AF65-F5344CB8AC3E}">
        <p14:creationId xmlns:p14="http://schemas.microsoft.com/office/powerpoint/2010/main" val="2277126437"/>
      </p:ext>
    </p:extLst>
  </p:cSld>
  <p:clrMapOvr>
    <a:masterClrMapping/>
  </p:clrMapOvr>
  <p:transition>
    <p:cover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Paleocoğrafya – İklim Değişiklikleri</a:t>
            </a:r>
          </a:p>
        </p:txBody>
      </p:sp>
      <p:sp>
        <p:nvSpPr>
          <p:cNvPr id="3" name="İçerik Yer Tutucusu 2"/>
          <p:cNvSpPr>
            <a:spLocks noGrp="1"/>
          </p:cNvSpPr>
          <p:nvPr>
            <p:ph idx="1"/>
          </p:nvPr>
        </p:nvSpPr>
        <p:spPr>
          <a:xfrm>
            <a:off x="457200" y="1200151"/>
            <a:ext cx="8229600" cy="1317594"/>
          </a:xfrm>
        </p:spPr>
        <p:txBody>
          <a:bodyPr>
            <a:normAutofit fontScale="92500" lnSpcReduction="20000"/>
          </a:bodyPr>
          <a:lstStyle/>
          <a:p>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Yeryüzündeki </a:t>
            </a:r>
            <a:r>
              <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ilk hayvanlar, </a:t>
            </a:r>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tek </a:t>
            </a:r>
            <a:r>
              <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hücrelilerdir. Balıklar ve böceklerin tarihi, </a:t>
            </a:r>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Paleozoike </a:t>
            </a:r>
            <a:r>
              <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kadar dayanmaktadır</a:t>
            </a:r>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a:r>
            <a:endPar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grpSp>
        <p:nvGrpSpPr>
          <p:cNvPr id="4" name="10 Grup"/>
          <p:cNvGrpSpPr>
            <a:grpSpLocks noChangeAspect="1"/>
          </p:cNvGrpSpPr>
          <p:nvPr/>
        </p:nvGrpSpPr>
        <p:grpSpPr>
          <a:xfrm>
            <a:off x="4429124" y="2788530"/>
            <a:ext cx="4362972" cy="2094227"/>
            <a:chOff x="4429124" y="3786190"/>
            <a:chExt cx="4256488" cy="2724152"/>
          </a:xfrm>
        </p:grpSpPr>
        <p:pic>
          <p:nvPicPr>
            <p:cNvPr id="5" name="Picture 2" descr="http://www.biltek.tubitak.gov.tr/bilgipaket/jeolojik/Fanerozoik/Paleozoik/Kambriyen/KambriyenManzar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9124" y="3786190"/>
              <a:ext cx="4256488" cy="2724152"/>
            </a:xfrm>
            <a:prstGeom prst="rect">
              <a:avLst/>
            </a:prstGeom>
            <a:noFill/>
          </p:spPr>
        </p:pic>
        <p:sp>
          <p:nvSpPr>
            <p:cNvPr id="6" name="9 Metin kutusu"/>
            <p:cNvSpPr txBox="1"/>
            <p:nvPr/>
          </p:nvSpPr>
          <p:spPr>
            <a:xfrm>
              <a:off x="4643438" y="3786190"/>
              <a:ext cx="3929090" cy="440388"/>
            </a:xfrm>
            <a:prstGeom prst="rect">
              <a:avLst/>
            </a:prstGeom>
            <a:noFill/>
          </p:spPr>
          <p:txBody>
            <a:bodyPr wrap="square" rtlCol="0">
              <a:spAutoFit/>
            </a:bodyPr>
            <a:lstStyle/>
            <a:p>
              <a:r>
                <a:rPr lang="tr-TR" sz="1600" i="1" dirty="0" smtClean="0">
                  <a:solidFill>
                    <a:schemeClr val="bg1">
                      <a:lumMod val="20000"/>
                      <a:lumOff val="80000"/>
                    </a:schemeClr>
                  </a:solidFill>
                </a:rPr>
                <a:t>Kambriyen</a:t>
              </a:r>
              <a:endParaRPr lang="tr-TR" sz="1600" dirty="0">
                <a:solidFill>
                  <a:schemeClr val="bg1">
                    <a:lumMod val="20000"/>
                    <a:lumOff val="80000"/>
                  </a:schemeClr>
                </a:solidFill>
              </a:endParaRPr>
            </a:p>
          </p:txBody>
        </p:sp>
      </p:grpSp>
      <p:grpSp>
        <p:nvGrpSpPr>
          <p:cNvPr id="7" name="12 Grup"/>
          <p:cNvGrpSpPr>
            <a:grpSpLocks noChangeAspect="1"/>
          </p:cNvGrpSpPr>
          <p:nvPr/>
        </p:nvGrpSpPr>
        <p:grpSpPr>
          <a:xfrm>
            <a:off x="683569" y="2788530"/>
            <a:ext cx="3638209" cy="2093526"/>
            <a:chOff x="285719" y="4643446"/>
            <a:chExt cx="2432053" cy="1865961"/>
          </a:xfrm>
        </p:grpSpPr>
        <p:pic>
          <p:nvPicPr>
            <p:cNvPr id="8" name="Picture 6" descr="http://www.biltek.tubitak.gov.tr/bilgipaket/jeolojik/Fanerozoik/Paleozoik/Ordovisyen/ordovmanzar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19" y="4643446"/>
              <a:ext cx="2432053" cy="1865961"/>
            </a:xfrm>
            <a:prstGeom prst="rect">
              <a:avLst/>
            </a:prstGeom>
            <a:noFill/>
          </p:spPr>
        </p:pic>
        <p:sp>
          <p:nvSpPr>
            <p:cNvPr id="9" name="11 Metin kutusu"/>
            <p:cNvSpPr txBox="1"/>
            <p:nvPr/>
          </p:nvSpPr>
          <p:spPr>
            <a:xfrm>
              <a:off x="357158" y="4643446"/>
              <a:ext cx="2357454" cy="301753"/>
            </a:xfrm>
            <a:prstGeom prst="rect">
              <a:avLst/>
            </a:prstGeom>
            <a:noFill/>
          </p:spPr>
          <p:txBody>
            <a:bodyPr wrap="square" rtlCol="0">
              <a:spAutoFit/>
            </a:bodyPr>
            <a:lstStyle/>
            <a:p>
              <a:r>
                <a:rPr lang="tr-TR" sz="1600" i="1" dirty="0" err="1" smtClean="0">
                  <a:solidFill>
                    <a:schemeClr val="bg1">
                      <a:lumMod val="20000"/>
                      <a:lumOff val="80000"/>
                    </a:schemeClr>
                  </a:solidFill>
                </a:rPr>
                <a:t>Ordovisyen</a:t>
              </a:r>
              <a:endParaRPr lang="tr-TR" sz="1600" dirty="0">
                <a:solidFill>
                  <a:schemeClr val="bg1">
                    <a:lumMod val="20000"/>
                    <a:lumOff val="80000"/>
                  </a:schemeClr>
                </a:solidFill>
              </a:endParaRPr>
            </a:p>
          </p:txBody>
        </p:sp>
      </p:grpSp>
      <p:sp>
        <p:nvSpPr>
          <p:cNvPr id="10" name="Veri Yer Tutucusu 9"/>
          <p:cNvSpPr>
            <a:spLocks noGrp="1"/>
          </p:cNvSpPr>
          <p:nvPr>
            <p:ph type="dt" sz="half" idx="10"/>
          </p:nvPr>
        </p:nvSpPr>
        <p:spPr/>
        <p:txBody>
          <a:bodyPr/>
          <a:lstStyle/>
          <a:p>
            <a:fld id="{A2703F0A-CB7F-4434-861B-EE35E14EF244}" type="datetime10">
              <a:rPr lang="tr-TR" smtClean="0"/>
              <a:t>20:12</a:t>
            </a:fld>
            <a:endParaRPr lang="tr-TR"/>
          </a:p>
        </p:txBody>
      </p:sp>
      <p:sp>
        <p:nvSpPr>
          <p:cNvPr id="11" name="Slayt Numarası Yer Tutucusu 10"/>
          <p:cNvSpPr>
            <a:spLocks noGrp="1"/>
          </p:cNvSpPr>
          <p:nvPr>
            <p:ph type="sldNum" sz="quarter" idx="12"/>
          </p:nvPr>
        </p:nvSpPr>
        <p:spPr/>
        <p:txBody>
          <a:bodyPr/>
          <a:lstStyle/>
          <a:p>
            <a:fld id="{4E08D9B4-161C-489C-BF83-C5047E2F3827}" type="slidenum">
              <a:rPr lang="tr-TR" smtClean="0"/>
              <a:t>11</a:t>
            </a:fld>
            <a:endParaRPr lang="tr-TR"/>
          </a:p>
        </p:txBody>
      </p:sp>
    </p:spTree>
    <p:extLst>
      <p:ext uri="{BB962C8B-B14F-4D97-AF65-F5344CB8AC3E}">
        <p14:creationId xmlns:p14="http://schemas.microsoft.com/office/powerpoint/2010/main" val="1008779300"/>
      </p:ext>
    </p:extLst>
  </p:cSld>
  <p:clrMapOvr>
    <a:masterClrMapping/>
  </p:clrMapOvr>
  <p:transition>
    <p:cover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Başlık 1"/>
          <p:cNvSpPr>
            <a:spLocks noGrp="1"/>
          </p:cNvSpPr>
          <p:nvPr>
            <p:ph type="title"/>
          </p:nvPr>
        </p:nvSpPr>
        <p:spPr/>
        <p:txBody>
          <a:bodyPr/>
          <a:lstStyle/>
          <a:p>
            <a:r>
              <a:rPr lang="tr-TR" dirty="0"/>
              <a:t>Paleocoğrafya – İklim Değişiklikleri</a:t>
            </a:r>
          </a:p>
        </p:txBody>
      </p:sp>
      <p:sp>
        <p:nvSpPr>
          <p:cNvPr id="6" name="İçerik Yer Tutucusu 5"/>
          <p:cNvSpPr>
            <a:spLocks noGrp="1"/>
          </p:cNvSpPr>
          <p:nvPr>
            <p:ph sz="half" idx="2"/>
          </p:nvPr>
        </p:nvSpPr>
        <p:spPr>
          <a:xfrm>
            <a:off x="5728395" y="1200150"/>
            <a:ext cx="2958405" cy="3639852"/>
          </a:xfrm>
        </p:spPr>
        <p:txBody>
          <a:bodyPr>
            <a:normAutofit fontScale="92500" lnSpcReduction="20000"/>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b="1" spc="50" dirty="0">
                <a:ln w="11430"/>
                <a:solidFill>
                  <a:srgbClr val="C00000"/>
                </a:solidFill>
                <a:effectLst>
                  <a:glow rad="228600">
                    <a:schemeClr val="accent5">
                      <a:satMod val="175000"/>
                      <a:alpha val="40000"/>
                    </a:schemeClr>
                  </a:glow>
                  <a:outerShdw blurRad="76200" dist="50800" dir="5400000" algn="tl" rotWithShape="0">
                    <a:srgbClr val="000000">
                      <a:alpha val="65000"/>
                    </a:srgbClr>
                  </a:outerShdw>
                </a:effectLst>
              </a:rPr>
              <a:t>Jeolojik zamanlar boyunca değişen koşullar, bazı canlı türlerinin yok olmasına neden olmuştur. Mamut, mastadon ve dinazorlar bu </a:t>
            </a:r>
            <a:r>
              <a:rPr lang="tr-TR" b="1" spc="50" dirty="0" smtClean="0">
                <a:ln w="11430"/>
                <a:solidFill>
                  <a:srgbClr val="C00000"/>
                </a:solidFill>
                <a:effectLst>
                  <a:glow rad="228600">
                    <a:schemeClr val="accent5">
                      <a:satMod val="175000"/>
                      <a:alpha val="40000"/>
                    </a:schemeClr>
                  </a:glow>
                  <a:outerShdw blurRad="76200" dist="50800" dir="5400000" algn="tl" rotWithShape="0">
                    <a:srgbClr val="000000">
                      <a:alpha val="65000"/>
                    </a:srgbClr>
                  </a:outerShdw>
                </a:effectLst>
              </a:rPr>
              <a:t>türlerin başlıcalarıdır.</a:t>
            </a:r>
            <a:endParaRPr lang="tr-TR" b="1" spc="50" dirty="0">
              <a:ln w="11430"/>
              <a:solidFill>
                <a:srgbClr val="C00000"/>
              </a:solidFill>
              <a:effectLst>
                <a:glow rad="228600">
                  <a:schemeClr val="accent5">
                    <a:satMod val="175000"/>
                    <a:alpha val="40000"/>
                  </a:schemeClr>
                </a:glow>
                <a:outerShdw blurRad="76200" dist="50800" dir="5400000" algn="tl" rotWithShape="0">
                  <a:srgbClr val="000000">
                    <a:alpha val="65000"/>
                  </a:srgbClr>
                </a:outerShdw>
              </a:effectLst>
            </a:endParaRPr>
          </a:p>
        </p:txBody>
      </p:sp>
      <p:pic>
        <p:nvPicPr>
          <p:cNvPr id="4" name="Resim 3"/>
          <p:cNvPicPr>
            <a:picLocks noChangeAspect="1"/>
          </p:cNvPicPr>
          <p:nvPr/>
        </p:nvPicPr>
        <p:blipFill>
          <a:blip r:embed="rId4">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tretch>
            <a:fillRect/>
          </a:stretch>
        </p:blipFill>
        <p:spPr>
          <a:xfrm>
            <a:off x="251521" y="3488756"/>
            <a:ext cx="5112568" cy="1500428"/>
          </a:xfrm>
          <a:prstGeom prst="rect">
            <a:avLst/>
          </a:prstGeom>
        </p:spPr>
      </p:pic>
      <p:sp>
        <p:nvSpPr>
          <p:cNvPr id="3" name="Veri Yer Tutucusu 2"/>
          <p:cNvSpPr>
            <a:spLocks noGrp="1"/>
          </p:cNvSpPr>
          <p:nvPr>
            <p:ph type="dt" sz="half" idx="10"/>
          </p:nvPr>
        </p:nvSpPr>
        <p:spPr/>
        <p:txBody>
          <a:bodyPr/>
          <a:lstStyle/>
          <a:p>
            <a:fld id="{E1BB6D56-C84A-478A-A79C-D69F3C07EA66}" type="datetime10">
              <a:rPr lang="tr-TR" smtClean="0"/>
              <a:t>20:12</a:t>
            </a:fld>
            <a:endParaRPr lang="tr-TR"/>
          </a:p>
        </p:txBody>
      </p:sp>
      <p:sp>
        <p:nvSpPr>
          <p:cNvPr id="7" name="Slayt Numarası Yer Tutucusu 6"/>
          <p:cNvSpPr>
            <a:spLocks noGrp="1"/>
          </p:cNvSpPr>
          <p:nvPr>
            <p:ph type="sldNum" sz="quarter" idx="12"/>
          </p:nvPr>
        </p:nvSpPr>
        <p:spPr/>
        <p:txBody>
          <a:bodyPr/>
          <a:lstStyle/>
          <a:p>
            <a:fld id="{4E08D9B4-161C-489C-BF83-C5047E2F3827}" type="slidenum">
              <a:rPr lang="tr-TR" smtClean="0"/>
              <a:t>12</a:t>
            </a:fld>
            <a:endParaRPr lang="tr-TR"/>
          </a:p>
        </p:txBody>
      </p:sp>
    </p:spTree>
    <p:extLst>
      <p:ext uri="{BB962C8B-B14F-4D97-AF65-F5344CB8AC3E}">
        <p14:creationId xmlns:p14="http://schemas.microsoft.com/office/powerpoint/2010/main" val="239764281"/>
      </p:ext>
    </p:extLst>
  </p:cSld>
  <p:clrMapOvr>
    <a:masterClrMapping/>
  </p:clrMapOvr>
  <p:transition>
    <p:cover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Paleocoğrafya – İklim Değişiklikleri</a:t>
            </a:r>
          </a:p>
        </p:txBody>
      </p:sp>
      <p:sp>
        <p:nvSpPr>
          <p:cNvPr id="3" name="İçerik Yer Tutucusu 2"/>
          <p:cNvSpPr>
            <a:spLocks noGrp="1"/>
          </p:cNvSpPr>
          <p:nvPr>
            <p:ph idx="1"/>
          </p:nvPr>
        </p:nvSpPr>
        <p:spPr>
          <a:xfrm>
            <a:off x="457200" y="1200151"/>
            <a:ext cx="8229600" cy="1587624"/>
          </a:xfrm>
        </p:spPr>
        <p:txBody>
          <a:bodyPr>
            <a:normAutofit fontScale="92500" lnSpcReduction="20000"/>
          </a:bodyPr>
          <a:lstStyle/>
          <a:p>
            <a:r>
              <a:rPr lang="tr-TR" b="1" dirty="0" smtClean="0">
                <a:ln w="1905"/>
                <a:solidFill>
                  <a:srgbClr val="00B0F0"/>
                </a:solidFill>
                <a:effectLst>
                  <a:innerShdw blurRad="69850" dist="43180" dir="5400000">
                    <a:srgbClr val="000000">
                      <a:alpha val="65000"/>
                    </a:srgbClr>
                  </a:innerShdw>
                </a:effectLst>
              </a:rPr>
              <a:t>Yeryüzünde sıcaklıkların </a:t>
            </a:r>
            <a:r>
              <a:rPr lang="tr-TR" b="1" dirty="0">
                <a:ln w="1905"/>
                <a:solidFill>
                  <a:srgbClr val="00B0F0"/>
                </a:solidFill>
                <a:effectLst>
                  <a:innerShdw blurRad="69850" dist="43180" dir="5400000">
                    <a:srgbClr val="000000">
                      <a:alpha val="65000"/>
                    </a:srgbClr>
                  </a:innerShdw>
                </a:effectLst>
              </a:rPr>
              <a:t>dört kez düşmesi ve tekrar yükselmesi, birçok hayan türünün yok olmasına ve yeni türlerin ortaya çıkmasına neden olmuştur</a:t>
            </a:r>
            <a:r>
              <a:rPr lang="tr-TR" b="1" dirty="0" smtClean="0">
                <a:ln w="1905"/>
                <a:solidFill>
                  <a:srgbClr val="00B0F0"/>
                </a:solidFill>
                <a:effectLst>
                  <a:innerShdw blurRad="69850" dist="43180" dir="5400000">
                    <a:srgbClr val="000000">
                      <a:alpha val="65000"/>
                    </a:srgbClr>
                  </a:innerShdw>
                </a:effectLst>
              </a:rPr>
              <a:t>.</a:t>
            </a:r>
            <a:endParaRPr lang="tr-TR" b="1" dirty="0">
              <a:ln w="1905"/>
              <a:solidFill>
                <a:srgbClr val="00B0F0"/>
              </a:solidFill>
              <a:effectLst>
                <a:innerShdw blurRad="69850" dist="43180" dir="5400000">
                  <a:srgbClr val="000000">
                    <a:alpha val="65000"/>
                  </a:srgbClr>
                </a:innerShdw>
              </a:effectLst>
            </a:endParaRPr>
          </a:p>
        </p:txBody>
      </p:sp>
      <p:pic>
        <p:nvPicPr>
          <p:cNvPr id="5" name="Resim 4"/>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093498" y="2787774"/>
            <a:ext cx="6957004" cy="2185479"/>
          </a:xfrm>
          <a:prstGeom prst="rect">
            <a:avLst/>
          </a:prstGeom>
        </p:spPr>
      </p:pic>
      <p:sp>
        <p:nvSpPr>
          <p:cNvPr id="4" name="Veri Yer Tutucusu 3"/>
          <p:cNvSpPr>
            <a:spLocks noGrp="1"/>
          </p:cNvSpPr>
          <p:nvPr>
            <p:ph type="dt" sz="half" idx="10"/>
          </p:nvPr>
        </p:nvSpPr>
        <p:spPr/>
        <p:txBody>
          <a:bodyPr/>
          <a:lstStyle/>
          <a:p>
            <a:fld id="{2F15C623-B2AA-427B-8ECA-2656688585C3}" type="datetime10">
              <a:rPr lang="tr-TR" smtClean="0"/>
              <a:t>20:12</a:t>
            </a:fld>
            <a:endParaRPr lang="tr-TR"/>
          </a:p>
        </p:txBody>
      </p:sp>
      <p:sp>
        <p:nvSpPr>
          <p:cNvPr id="6" name="Slayt Numarası Yer Tutucusu 5"/>
          <p:cNvSpPr>
            <a:spLocks noGrp="1"/>
          </p:cNvSpPr>
          <p:nvPr>
            <p:ph type="sldNum" sz="quarter" idx="12"/>
          </p:nvPr>
        </p:nvSpPr>
        <p:spPr/>
        <p:txBody>
          <a:bodyPr/>
          <a:lstStyle/>
          <a:p>
            <a:fld id="{4E08D9B4-161C-489C-BF83-C5047E2F3827}" type="slidenum">
              <a:rPr lang="tr-TR" smtClean="0"/>
              <a:t>13</a:t>
            </a:fld>
            <a:endParaRPr lang="tr-TR"/>
          </a:p>
        </p:txBody>
      </p:sp>
    </p:spTree>
    <p:extLst>
      <p:ext uri="{BB962C8B-B14F-4D97-AF65-F5344CB8AC3E}">
        <p14:creationId xmlns:p14="http://schemas.microsoft.com/office/powerpoint/2010/main" val="3358368456"/>
      </p:ext>
    </p:extLst>
  </p:cSld>
  <p:clrMapOvr>
    <a:masterClrMapping/>
  </p:clrMapOvr>
  <p:transition>
    <p:cover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3"/>
          <p:cNvSpPr>
            <a:spLocks noGrp="1"/>
          </p:cNvSpPr>
          <p:nvPr>
            <p:ph type="title"/>
          </p:nvPr>
        </p:nvSpPr>
        <p:spPr/>
        <p:txBody>
          <a:bodyPr/>
          <a:lstStyle/>
          <a:p>
            <a:pPr algn="ctr"/>
            <a:r>
              <a:rPr lang="tr-TR" cap="none" dirty="0" smtClean="0">
                <a:effectLst/>
              </a:rPr>
              <a:t>Biyoçeşitliliğin Yeryüzünde Dağılışı</a:t>
            </a:r>
            <a:endParaRPr lang="tr-TR" cap="none" dirty="0"/>
          </a:p>
        </p:txBody>
      </p:sp>
      <p:sp>
        <p:nvSpPr>
          <p:cNvPr id="2" name="Veri Yer Tutucusu 1"/>
          <p:cNvSpPr>
            <a:spLocks noGrp="1"/>
          </p:cNvSpPr>
          <p:nvPr>
            <p:ph type="dt" sz="half" idx="10"/>
          </p:nvPr>
        </p:nvSpPr>
        <p:spPr/>
        <p:txBody>
          <a:bodyPr/>
          <a:lstStyle/>
          <a:p>
            <a:fld id="{44E642CA-5CCB-4DF2-8444-FEAEAAA4779A}" type="datetime10">
              <a:rPr lang="tr-TR" smtClean="0"/>
              <a:t>20:12</a:t>
            </a:fld>
            <a:endParaRPr lang="tr-TR"/>
          </a:p>
        </p:txBody>
      </p:sp>
      <p:sp>
        <p:nvSpPr>
          <p:cNvPr id="3" name="Slayt Numarası Yer Tutucusu 2"/>
          <p:cNvSpPr>
            <a:spLocks noGrp="1"/>
          </p:cNvSpPr>
          <p:nvPr>
            <p:ph type="sldNum" sz="quarter" idx="12"/>
          </p:nvPr>
        </p:nvSpPr>
        <p:spPr/>
        <p:txBody>
          <a:bodyPr/>
          <a:lstStyle/>
          <a:p>
            <a:fld id="{4E08D9B4-161C-489C-BF83-C5047E2F3827}" type="slidenum">
              <a:rPr lang="tr-TR" smtClean="0"/>
              <a:t>14</a:t>
            </a:fld>
            <a:endParaRPr lang="tr-TR"/>
          </a:p>
        </p:txBody>
      </p:sp>
    </p:spTree>
    <p:extLst>
      <p:ext uri="{BB962C8B-B14F-4D97-AF65-F5344CB8AC3E}">
        <p14:creationId xmlns:p14="http://schemas.microsoft.com/office/powerpoint/2010/main" val="1510236510"/>
      </p:ext>
    </p:extLst>
  </p:cSld>
  <p:clrMapOvr>
    <a:masterClrMapping/>
  </p:clrMapOvr>
  <p:transition>
    <p:cover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Biyoçeşitliliğin Yeryüzünde Dağılışı</a:t>
            </a:r>
            <a:endParaRPr lang="tr-TR" dirty="0"/>
          </a:p>
        </p:txBody>
      </p:sp>
      <p:sp>
        <p:nvSpPr>
          <p:cNvPr id="3" name="İçerik Yer Tutucusu 2"/>
          <p:cNvSpPr>
            <a:spLocks noGrp="1"/>
          </p:cNvSpPr>
          <p:nvPr>
            <p:ph idx="1"/>
          </p:nvPr>
        </p:nvSpPr>
        <p:spPr>
          <a:xfrm>
            <a:off x="457200" y="1200151"/>
            <a:ext cx="8229600" cy="1071536"/>
          </a:xfrm>
        </p:spPr>
        <p:txBody>
          <a:bodyPr>
            <a:normAutofit fontScale="70000" lnSpcReduction="20000"/>
          </a:bodyPr>
          <a:lstStyle/>
          <a:p>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Canlıların yeryüzüne dağılışını etkileyen faktörlere bağlı olarak farklı bitki ve hayvan topluluklarını barındıran bölgeler bulunur. Bu bölgelerde çeşitli özelliklere sahip pek çok ekosistem vardır.</a:t>
            </a:r>
            <a:endPar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4"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32626" y="2271687"/>
            <a:ext cx="6478748" cy="27146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Veri Yer Tutucusu 4"/>
          <p:cNvSpPr>
            <a:spLocks noGrp="1"/>
          </p:cNvSpPr>
          <p:nvPr>
            <p:ph type="dt" sz="half" idx="10"/>
          </p:nvPr>
        </p:nvSpPr>
        <p:spPr/>
        <p:txBody>
          <a:bodyPr/>
          <a:lstStyle/>
          <a:p>
            <a:fld id="{FC0E1427-FD05-4D80-90D8-88F56ED3D133}" type="datetime10">
              <a:rPr lang="tr-TR" smtClean="0"/>
              <a:t>20:12</a:t>
            </a:fld>
            <a:endParaRPr lang="tr-TR"/>
          </a:p>
        </p:txBody>
      </p:sp>
      <p:sp>
        <p:nvSpPr>
          <p:cNvPr id="6" name="Slayt Numarası Yer Tutucusu 5"/>
          <p:cNvSpPr>
            <a:spLocks noGrp="1"/>
          </p:cNvSpPr>
          <p:nvPr>
            <p:ph type="sldNum" sz="quarter" idx="12"/>
          </p:nvPr>
        </p:nvSpPr>
        <p:spPr/>
        <p:txBody>
          <a:bodyPr/>
          <a:lstStyle/>
          <a:p>
            <a:fld id="{4E08D9B4-161C-489C-BF83-C5047E2F3827}" type="slidenum">
              <a:rPr lang="tr-TR" smtClean="0"/>
              <a:t>15</a:t>
            </a:fld>
            <a:endParaRPr lang="tr-TR"/>
          </a:p>
        </p:txBody>
      </p:sp>
    </p:spTree>
    <p:extLst>
      <p:ext uri="{BB962C8B-B14F-4D97-AF65-F5344CB8AC3E}">
        <p14:creationId xmlns:p14="http://schemas.microsoft.com/office/powerpoint/2010/main" val="2036003743"/>
      </p:ext>
    </p:extLst>
  </p:cSld>
  <p:clrMapOvr>
    <a:masterClrMapping/>
  </p:clrMapOvr>
  <p:transition>
    <p:cover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Biyom</a:t>
            </a:r>
            <a:endParaRPr lang="tr-TR" dirty="0"/>
          </a:p>
        </p:txBody>
      </p:sp>
      <p:sp>
        <p:nvSpPr>
          <p:cNvPr id="3" name="İçerik Yer Tutucusu 2"/>
          <p:cNvSpPr>
            <a:spLocks noGrp="1"/>
          </p:cNvSpPr>
          <p:nvPr>
            <p:ph idx="1"/>
          </p:nvPr>
        </p:nvSpPr>
        <p:spPr>
          <a:xfrm>
            <a:off x="457200" y="1200151"/>
            <a:ext cx="8229600" cy="1911660"/>
          </a:xfrm>
        </p:spPr>
        <p:txBody>
          <a:bodyPr>
            <a:normAutofit fontScale="85000" lnSpcReduction="20000"/>
          </a:bodyPr>
          <a:lstStyle/>
          <a:p>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Dünya </a:t>
            </a:r>
            <a:r>
              <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üzerinde genel iklim koşulları ve arazi yapısı bakımından belirli özellikleri gösteren, büyük coğrafi bölgelerdeki benzer hayvan ve bitki toplulukları, üzerinde yaşadığı bölgelerle birlikte biyom olarak </a:t>
            </a:r>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adlandırılmaktadır.</a:t>
            </a:r>
            <a:endPar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4"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40245" y="3116089"/>
            <a:ext cx="4463510" cy="18702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descr="C:\Users\Mehmet Ali ERCAN\AppData\Local\Microsoft\Windows\Temporary Internet Files\Content.IE5\3M3V3KIM\MC900433165[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537" y="303498"/>
            <a:ext cx="1148515" cy="646450"/>
          </a:xfrm>
          <a:prstGeom prst="rect">
            <a:avLst/>
          </a:prstGeom>
          <a:noFill/>
          <a:extLst>
            <a:ext uri="{909E8E84-426E-40DD-AFC4-6F175D3DCCD1}">
              <a14:hiddenFill xmlns:a14="http://schemas.microsoft.com/office/drawing/2010/main">
                <a:solidFill>
                  <a:srgbClr val="FFFFFF"/>
                </a:solidFill>
              </a14:hiddenFill>
            </a:ext>
          </a:extLst>
        </p:spPr>
      </p:pic>
      <p:sp>
        <p:nvSpPr>
          <p:cNvPr id="6" name="Veri Yer Tutucusu 5"/>
          <p:cNvSpPr>
            <a:spLocks noGrp="1"/>
          </p:cNvSpPr>
          <p:nvPr>
            <p:ph type="dt" sz="half" idx="10"/>
          </p:nvPr>
        </p:nvSpPr>
        <p:spPr/>
        <p:txBody>
          <a:bodyPr/>
          <a:lstStyle/>
          <a:p>
            <a:fld id="{91CBD83B-C91C-4F9E-AFF4-58916BD92C57}" type="datetime10">
              <a:rPr lang="tr-TR" smtClean="0"/>
              <a:t>20:12</a:t>
            </a:fld>
            <a:endParaRPr lang="tr-TR"/>
          </a:p>
        </p:txBody>
      </p:sp>
      <p:sp>
        <p:nvSpPr>
          <p:cNvPr id="7" name="Slayt Numarası Yer Tutucusu 6"/>
          <p:cNvSpPr>
            <a:spLocks noGrp="1"/>
          </p:cNvSpPr>
          <p:nvPr>
            <p:ph type="sldNum" sz="quarter" idx="12"/>
          </p:nvPr>
        </p:nvSpPr>
        <p:spPr/>
        <p:txBody>
          <a:bodyPr/>
          <a:lstStyle/>
          <a:p>
            <a:fld id="{4E08D9B4-161C-489C-BF83-C5047E2F3827}" type="slidenum">
              <a:rPr lang="tr-TR" smtClean="0"/>
              <a:t>16</a:t>
            </a:fld>
            <a:endParaRPr lang="tr-TR"/>
          </a:p>
        </p:txBody>
      </p:sp>
    </p:spTree>
    <p:extLst>
      <p:ext uri="{BB962C8B-B14F-4D97-AF65-F5344CB8AC3E}">
        <p14:creationId xmlns:p14="http://schemas.microsoft.com/office/powerpoint/2010/main" val="3040817144"/>
      </p:ext>
    </p:extLst>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nodeType="withEffect">
                                  <p:stCondLst>
                                    <p:cond delay="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Tropikal  Yağmur </a:t>
            </a:r>
            <a:r>
              <a:rPr lang="tr-TR" dirty="0" smtClean="0"/>
              <a:t>Ormanları</a:t>
            </a:r>
            <a:endParaRPr lang="tr-TR" dirty="0"/>
          </a:p>
        </p:txBody>
      </p:sp>
      <p:graphicFrame>
        <p:nvGraphicFramePr>
          <p:cNvPr id="6" name="İçerik Yer Tutucusu 5"/>
          <p:cNvGraphicFramePr>
            <a:graphicFrameLocks noGrp="1"/>
          </p:cNvGraphicFramePr>
          <p:nvPr>
            <p:ph idx="1"/>
            <p:extLst>
              <p:ext uri="{D42A27DB-BD31-4B8C-83A1-F6EECF244321}">
                <p14:modId xmlns:p14="http://schemas.microsoft.com/office/powerpoint/2010/main" val="17532058"/>
              </p:ext>
            </p:extLst>
          </p:nvPr>
        </p:nvGraphicFramePr>
        <p:xfrm>
          <a:off x="457200" y="1200151"/>
          <a:ext cx="8229600" cy="11285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9749" y="2395383"/>
            <a:ext cx="5834298" cy="2444619"/>
          </a:xfrm>
          <a:prstGeom prst="rect">
            <a:avLst/>
          </a:prstGeom>
          <a:ln w="38100">
            <a:solidFill>
              <a:schemeClr val="tx2"/>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5" name="Serbest Form 4"/>
          <p:cNvSpPr/>
          <p:nvPr/>
        </p:nvSpPr>
        <p:spPr>
          <a:xfrm>
            <a:off x="6456249" y="2374600"/>
            <a:ext cx="2230599" cy="2484000"/>
          </a:xfrm>
          <a:custGeom>
            <a:avLst/>
            <a:gdLst>
              <a:gd name="connsiteX0" fmla="*/ 0 w 2302607"/>
              <a:gd name="connsiteY0" fmla="*/ 0 h 3195157"/>
              <a:gd name="connsiteX1" fmla="*/ 2302607 w 2302607"/>
              <a:gd name="connsiteY1" fmla="*/ 0 h 3195157"/>
              <a:gd name="connsiteX2" fmla="*/ 2302607 w 2302607"/>
              <a:gd name="connsiteY2" fmla="*/ 3195157 h 3195157"/>
              <a:gd name="connsiteX3" fmla="*/ 0 w 2302607"/>
              <a:gd name="connsiteY3" fmla="*/ 3195157 h 3195157"/>
              <a:gd name="connsiteX4" fmla="*/ 0 w 2302607"/>
              <a:gd name="connsiteY4" fmla="*/ 0 h 3195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2607" h="3195157">
                <a:moveTo>
                  <a:pt x="0" y="0"/>
                </a:moveTo>
                <a:lnTo>
                  <a:pt x="2302607" y="0"/>
                </a:lnTo>
                <a:lnTo>
                  <a:pt x="2302607" y="3195157"/>
                </a:lnTo>
                <a:lnTo>
                  <a:pt x="0" y="3195157"/>
                </a:lnTo>
                <a:lnTo>
                  <a:pt x="0" y="0"/>
                </a:lnTo>
                <a:close/>
              </a:path>
            </a:pathLst>
          </a:custGeom>
        </p:spPr>
        <p:style>
          <a:lnRef idx="3">
            <a:schemeClr val="dk2">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2">
              <a:hueOff val="0"/>
              <a:satOff val="0"/>
              <a:lumOff val="0"/>
              <a:alphaOff val="0"/>
            </a:schemeClr>
          </a:fontRef>
        </p:style>
        <p:txBody>
          <a:bodyPr spcFirstLastPara="0" vert="horz" wrap="square" lIns="87630" tIns="87630" rIns="87630" bIns="87630" numCol="1" spcCol="1270" anchor="ctr" anchorCtr="0">
            <a:noAutofit/>
          </a:bodyPr>
          <a:lstStyle/>
          <a:p>
            <a:pPr lvl="0" algn="ctr" defTabSz="1022350" rtl="0">
              <a:lnSpc>
                <a:spcPct val="90000"/>
              </a:lnSpc>
              <a:spcBef>
                <a:spcPct val="0"/>
              </a:spcBef>
              <a:spcAft>
                <a:spcPct val="35000"/>
              </a:spcAft>
            </a:pPr>
            <a:r>
              <a:rPr lang="tr-TR" sz="2000" kern="1200" dirty="0" smtClean="0"/>
              <a:t>Ekvatoral bölge yıl boyunca yağış alır ve yıl boyunca sıcaktır. Nem oranının yüksek olduğu bu bölgede sıcaklık çok az değişir.</a:t>
            </a:r>
            <a:endParaRPr lang="tr-TR" sz="2000" kern="1200" dirty="0"/>
          </a:p>
        </p:txBody>
      </p:sp>
      <p:sp>
        <p:nvSpPr>
          <p:cNvPr id="3" name="Veri Yer Tutucusu 2"/>
          <p:cNvSpPr>
            <a:spLocks noGrp="1"/>
          </p:cNvSpPr>
          <p:nvPr>
            <p:ph type="dt" sz="half" idx="10"/>
          </p:nvPr>
        </p:nvSpPr>
        <p:spPr/>
        <p:txBody>
          <a:bodyPr/>
          <a:lstStyle/>
          <a:p>
            <a:fld id="{F470E654-A989-44FF-99E0-B15B78CF04D8}" type="datetime10">
              <a:rPr lang="tr-TR" smtClean="0"/>
              <a:t>20:12</a:t>
            </a:fld>
            <a:endParaRPr lang="tr-TR"/>
          </a:p>
        </p:txBody>
      </p:sp>
      <p:sp>
        <p:nvSpPr>
          <p:cNvPr id="7" name="Slayt Numarası Yer Tutucusu 6"/>
          <p:cNvSpPr>
            <a:spLocks noGrp="1"/>
          </p:cNvSpPr>
          <p:nvPr>
            <p:ph type="sldNum" sz="quarter" idx="12"/>
          </p:nvPr>
        </p:nvSpPr>
        <p:spPr/>
        <p:txBody>
          <a:bodyPr/>
          <a:lstStyle/>
          <a:p>
            <a:fld id="{4E08D9B4-161C-489C-BF83-C5047E2F3827}" type="slidenum">
              <a:rPr lang="tr-TR" smtClean="0"/>
              <a:t>17</a:t>
            </a:fld>
            <a:endParaRPr lang="tr-TR"/>
          </a:p>
        </p:txBody>
      </p:sp>
    </p:spTree>
    <p:extLst>
      <p:ext uri="{BB962C8B-B14F-4D97-AF65-F5344CB8AC3E}">
        <p14:creationId xmlns:p14="http://schemas.microsoft.com/office/powerpoint/2010/main" val="3676103990"/>
      </p:ext>
    </p:extLst>
  </p:cSld>
  <p:clrMapOvr>
    <a:masterClrMapping/>
  </p:clrMapOvr>
  <p:transition>
    <p:cover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a:stretch/>
        </p:blipFill>
        <p:spPr bwMode="auto">
          <a:xfrm>
            <a:off x="-1" y="1"/>
            <a:ext cx="9161583" cy="5143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Başlık 1"/>
          <p:cNvSpPr>
            <a:spLocks noGrp="1"/>
          </p:cNvSpPr>
          <p:nvPr>
            <p:ph type="title"/>
          </p:nvPr>
        </p:nvSpPr>
        <p:spPr/>
        <p:txBody>
          <a:bodyPr/>
          <a:lstStyle/>
          <a:p>
            <a:r>
              <a:rPr lang="tr-TR" smtClean="0"/>
              <a:t>Tropikal  Yağmur Ormanları</a:t>
            </a:r>
            <a:endParaRPr lang="tr-TR" dirty="0"/>
          </a:p>
        </p:txBody>
      </p:sp>
      <p:sp>
        <p:nvSpPr>
          <p:cNvPr id="4" name="İçerik Yer Tutucusu 3"/>
          <p:cNvSpPr>
            <a:spLocks noGrp="1"/>
          </p:cNvSpPr>
          <p:nvPr>
            <p:ph idx="1"/>
          </p:nvPr>
        </p:nvSpPr>
        <p:spPr/>
        <p:txBody>
          <a:bodyPr anchor="b">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lgn="just" rtl="0"/>
            <a:r>
              <a:rPr lang="tr-TR" b="1" spc="50" dirty="0" smtClean="0">
                <a:ln w="11430"/>
                <a:solidFill>
                  <a:srgbClr val="C00000"/>
                </a:solidFill>
                <a:effectLst>
                  <a:outerShdw blurRad="76200" dist="50800" dir="5400000" algn="tl" rotWithShape="0">
                    <a:srgbClr val="000000">
                      <a:alpha val="65000"/>
                    </a:srgbClr>
                  </a:outerShdw>
                </a:effectLst>
              </a:rPr>
              <a:t>Boyları </a:t>
            </a:r>
            <a:r>
              <a:rPr lang="tr-TR" b="1" spc="50" dirty="0" smtClean="0">
                <a:ln w="11430"/>
                <a:solidFill>
                  <a:schemeClr val="accent4"/>
                </a:solidFill>
                <a:effectLst>
                  <a:outerShdw blurRad="76200" dist="50800" dir="5400000" algn="tl" rotWithShape="0">
                    <a:srgbClr val="000000">
                      <a:alpha val="65000"/>
                    </a:srgbClr>
                  </a:outerShdw>
                </a:effectLst>
              </a:rPr>
              <a:t>40 metreyi</a:t>
            </a:r>
            <a:r>
              <a:rPr lang="tr-TR" b="1" spc="50" dirty="0" smtClean="0">
                <a:ln w="11430"/>
                <a:solidFill>
                  <a:srgbClr val="C00000"/>
                </a:solidFill>
                <a:effectLst>
                  <a:outerShdw blurRad="76200" dist="50800" dir="5400000" algn="tl" rotWithShape="0">
                    <a:srgbClr val="000000">
                      <a:alpha val="65000"/>
                    </a:srgbClr>
                  </a:outerShdw>
                </a:effectLst>
              </a:rPr>
              <a:t> geçen, gövde çapları ise 10 metreye yaklaşan dev ağaçlar yetişmektedir. </a:t>
            </a:r>
            <a:endParaRPr lang="tr-TR" b="1" spc="50" dirty="0">
              <a:ln w="11430"/>
              <a:solidFill>
                <a:srgbClr val="C00000"/>
              </a:solidFill>
              <a:effectLst>
                <a:outerShdw blurRad="76200" dist="50800" dir="5400000" algn="tl" rotWithShape="0">
                  <a:srgbClr val="000000">
                    <a:alpha val="65000"/>
                  </a:srgbClr>
                </a:outerShdw>
              </a:effectLst>
            </a:endParaRPr>
          </a:p>
        </p:txBody>
      </p:sp>
      <p:sp>
        <p:nvSpPr>
          <p:cNvPr id="3" name="Veri Yer Tutucusu 2"/>
          <p:cNvSpPr>
            <a:spLocks noGrp="1"/>
          </p:cNvSpPr>
          <p:nvPr>
            <p:ph type="dt" sz="half" idx="10"/>
          </p:nvPr>
        </p:nvSpPr>
        <p:spPr/>
        <p:txBody>
          <a:bodyPr/>
          <a:lstStyle/>
          <a:p>
            <a:fld id="{9F04BA14-7B99-42BD-9C40-5F6B5F0A6102}" type="datetime10">
              <a:rPr lang="tr-TR" smtClean="0"/>
              <a:t>20:12</a:t>
            </a:fld>
            <a:endParaRPr lang="tr-TR"/>
          </a:p>
        </p:txBody>
      </p:sp>
      <p:sp>
        <p:nvSpPr>
          <p:cNvPr id="5" name="Slayt Numarası Yer Tutucusu 4"/>
          <p:cNvSpPr>
            <a:spLocks noGrp="1"/>
          </p:cNvSpPr>
          <p:nvPr>
            <p:ph type="sldNum" sz="quarter" idx="12"/>
          </p:nvPr>
        </p:nvSpPr>
        <p:spPr/>
        <p:txBody>
          <a:bodyPr/>
          <a:lstStyle/>
          <a:p>
            <a:fld id="{4E08D9B4-161C-489C-BF83-C5047E2F3827}" type="slidenum">
              <a:rPr lang="tr-TR" smtClean="0"/>
              <a:t>18</a:t>
            </a:fld>
            <a:endParaRPr lang="tr-TR"/>
          </a:p>
        </p:txBody>
      </p:sp>
    </p:spTree>
    <p:extLst>
      <p:ext uri="{BB962C8B-B14F-4D97-AF65-F5344CB8AC3E}">
        <p14:creationId xmlns:p14="http://schemas.microsoft.com/office/powerpoint/2010/main" val="2661644476"/>
      </p:ext>
    </p:extLst>
  </p:cSld>
  <p:clrMapOvr>
    <a:masterClrMapping/>
  </p:clrMapOvr>
  <p:transition>
    <p:cover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Başlık 1"/>
          <p:cNvSpPr>
            <a:spLocks noGrp="1"/>
          </p:cNvSpPr>
          <p:nvPr>
            <p:ph type="title"/>
          </p:nvPr>
        </p:nvSpPr>
        <p:spPr/>
        <p:txBody>
          <a:bodyPr/>
          <a:lstStyle/>
          <a:p>
            <a:r>
              <a:rPr lang="tr-TR" dirty="0" smtClean="0"/>
              <a:t>Tropikal  Yağmur Ormanları</a:t>
            </a:r>
            <a:endParaRPr lang="tr-TR" dirty="0"/>
          </a:p>
        </p:txBody>
      </p:sp>
      <p:sp>
        <p:nvSpPr>
          <p:cNvPr id="4" name="İçerik Yer Tutucusu 3"/>
          <p:cNvSpPr>
            <a:spLocks noGrp="1"/>
          </p:cNvSpPr>
          <p:nvPr>
            <p:ph idx="1"/>
          </p:nvPr>
        </p:nvSpPr>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lgn="just" rtl="0"/>
            <a: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Sıcaklık ve yağış koşulları fazla değişmediğinden ağacın büyümesi yıl boyunca devam eder ve yaprakları terlemeyle fazla suyu dışarı atmak için çok geniştir. Ekvatoral bölgedeki ağaçlar yıl boyunca yeşildir.</a:t>
            </a:r>
            <a:endPar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5" name="Veri Yer Tutucusu 4"/>
          <p:cNvSpPr>
            <a:spLocks noGrp="1"/>
          </p:cNvSpPr>
          <p:nvPr>
            <p:ph type="dt" sz="half" idx="10"/>
          </p:nvPr>
        </p:nvSpPr>
        <p:spPr/>
        <p:txBody>
          <a:bodyPr/>
          <a:lstStyle/>
          <a:p>
            <a:fld id="{D5A006A2-05D3-495B-8DC9-91591A544CE2}" type="datetime10">
              <a:rPr lang="tr-TR" smtClean="0"/>
              <a:t>20:12</a:t>
            </a:fld>
            <a:endParaRPr lang="tr-TR"/>
          </a:p>
        </p:txBody>
      </p:sp>
      <p:sp>
        <p:nvSpPr>
          <p:cNvPr id="6" name="Slayt Numarası Yer Tutucusu 5"/>
          <p:cNvSpPr>
            <a:spLocks noGrp="1"/>
          </p:cNvSpPr>
          <p:nvPr>
            <p:ph type="sldNum" sz="quarter" idx="12"/>
          </p:nvPr>
        </p:nvSpPr>
        <p:spPr/>
        <p:txBody>
          <a:bodyPr/>
          <a:lstStyle/>
          <a:p>
            <a:fld id="{4E08D9B4-161C-489C-BF83-C5047E2F3827}" type="slidenum">
              <a:rPr lang="tr-TR" smtClean="0"/>
              <a:t>19</a:t>
            </a:fld>
            <a:endParaRPr lang="tr-TR"/>
          </a:p>
        </p:txBody>
      </p:sp>
    </p:spTree>
    <p:extLst>
      <p:ext uri="{BB962C8B-B14F-4D97-AF65-F5344CB8AC3E}">
        <p14:creationId xmlns:p14="http://schemas.microsoft.com/office/powerpoint/2010/main" val="540631904"/>
      </p:ext>
    </p:extLst>
  </p:cSld>
  <p:clrMapOvr>
    <a:masterClrMapping/>
  </p:clrMapOvr>
  <p:transition>
    <p:cover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Paleocoğrafya</a:t>
            </a:r>
            <a:endParaRPr lang="tr-TR" dirty="0"/>
          </a:p>
        </p:txBody>
      </p:sp>
      <p:sp>
        <p:nvSpPr>
          <p:cNvPr id="3" name="İçerik Yer Tutucusu 2"/>
          <p:cNvSpPr>
            <a:spLocks noGrp="1"/>
          </p:cNvSpPr>
          <p:nvPr>
            <p:ph idx="1"/>
          </p:nvPr>
        </p:nvSpPr>
        <p:spPr>
          <a:xfrm>
            <a:off x="457200" y="1200151"/>
            <a:ext cx="8229600" cy="1263588"/>
          </a:xfrm>
        </p:spPr>
        <p:txBody>
          <a:bodyPr>
            <a:normAutofit fontScale="92500" lnSpcReduction="20000"/>
          </a:bodyPr>
          <a:lstStyle/>
          <a:p>
            <a:r>
              <a:rPr lang="tr-TR" b="1" dirty="0" smtClean="0">
                <a:ln w="1905"/>
                <a:solidFill>
                  <a:srgbClr val="00B0F0"/>
                </a:solidFill>
                <a:effectLst>
                  <a:innerShdw blurRad="69850" dist="43180" dir="5400000">
                    <a:srgbClr val="000000">
                      <a:alpha val="65000"/>
                    </a:srgbClr>
                  </a:innerShdw>
                </a:effectLst>
              </a:rPr>
              <a:t>Her </a:t>
            </a:r>
            <a:r>
              <a:rPr lang="tr-TR" b="1" dirty="0">
                <a:ln w="1905"/>
                <a:solidFill>
                  <a:srgbClr val="00B0F0"/>
                </a:solidFill>
                <a:effectLst>
                  <a:innerShdw blurRad="69850" dist="43180" dir="5400000">
                    <a:srgbClr val="000000">
                      <a:alpha val="65000"/>
                    </a:srgbClr>
                  </a:innerShdw>
                </a:effectLst>
              </a:rPr>
              <a:t>jeolojik dönemde farkı </a:t>
            </a:r>
            <a:r>
              <a:rPr lang="tr-TR" b="1" dirty="0" smtClean="0">
                <a:ln w="1905"/>
                <a:solidFill>
                  <a:srgbClr val="00B0F0"/>
                </a:solidFill>
                <a:effectLst>
                  <a:innerShdw blurRad="69850" dist="43180" dir="5400000">
                    <a:srgbClr val="000000">
                      <a:alpha val="65000"/>
                    </a:srgbClr>
                  </a:innerShdw>
                </a:effectLst>
              </a:rPr>
              <a:t>iklim </a:t>
            </a:r>
            <a:r>
              <a:rPr lang="tr-TR" b="1" dirty="0">
                <a:ln w="1905"/>
                <a:solidFill>
                  <a:srgbClr val="00B0F0"/>
                </a:solidFill>
                <a:effectLst>
                  <a:innerShdw blurRad="69850" dist="43180" dir="5400000">
                    <a:srgbClr val="000000">
                      <a:alpha val="65000"/>
                    </a:srgbClr>
                  </a:innerShdw>
                </a:effectLst>
              </a:rPr>
              <a:t>koşulları yaşandığı için her dönemde yaşayan bitki türleri de farklılık göstermiştir. </a:t>
            </a:r>
            <a:endParaRPr lang="tr-TR" b="1" dirty="0" smtClean="0">
              <a:ln w="1905"/>
              <a:solidFill>
                <a:srgbClr val="00B0F0"/>
              </a:solidFill>
              <a:effectLst>
                <a:innerShdw blurRad="69850" dist="43180" dir="5400000">
                  <a:srgbClr val="000000">
                    <a:alpha val="65000"/>
                  </a:srgbClr>
                </a:innerShdw>
              </a:effectLst>
            </a:endParaRPr>
          </a:p>
        </p:txBody>
      </p:sp>
      <p:grpSp>
        <p:nvGrpSpPr>
          <p:cNvPr id="7" name="10 Grup"/>
          <p:cNvGrpSpPr/>
          <p:nvPr/>
        </p:nvGrpSpPr>
        <p:grpSpPr>
          <a:xfrm>
            <a:off x="4240056" y="2788528"/>
            <a:ext cx="4436400" cy="2093527"/>
            <a:chOff x="4429124" y="3786190"/>
            <a:chExt cx="4256488" cy="2724152"/>
          </a:xfrm>
        </p:grpSpPr>
        <p:pic>
          <p:nvPicPr>
            <p:cNvPr id="8" name="Picture 2" descr="http://www.biltek.tubitak.gov.tr/bilgipaket/jeolojik/Fanerozoik/Paleozoik/Kambriyen/KambriyenManzar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9124" y="3786190"/>
              <a:ext cx="4256488" cy="2724152"/>
            </a:xfrm>
            <a:prstGeom prst="rect">
              <a:avLst/>
            </a:prstGeom>
            <a:noFill/>
          </p:spPr>
        </p:pic>
        <p:sp>
          <p:nvSpPr>
            <p:cNvPr id="9" name="9 Metin kutusu"/>
            <p:cNvSpPr txBox="1"/>
            <p:nvPr/>
          </p:nvSpPr>
          <p:spPr>
            <a:xfrm>
              <a:off x="4643438" y="3786190"/>
              <a:ext cx="3929090" cy="440535"/>
            </a:xfrm>
            <a:prstGeom prst="rect">
              <a:avLst/>
            </a:prstGeom>
            <a:noFill/>
          </p:spPr>
          <p:txBody>
            <a:bodyPr wrap="square" rtlCol="0">
              <a:spAutoFit/>
            </a:bodyPr>
            <a:lstStyle/>
            <a:p>
              <a:r>
                <a:rPr lang="tr-TR" sz="1600" i="1" dirty="0" smtClean="0">
                  <a:solidFill>
                    <a:schemeClr val="bg1">
                      <a:lumMod val="20000"/>
                      <a:lumOff val="80000"/>
                    </a:schemeClr>
                  </a:solidFill>
                </a:rPr>
                <a:t>Kambriyen</a:t>
              </a:r>
              <a:endParaRPr lang="tr-TR" sz="1600" dirty="0">
                <a:solidFill>
                  <a:schemeClr val="bg1">
                    <a:lumMod val="20000"/>
                    <a:lumOff val="80000"/>
                  </a:schemeClr>
                </a:solidFill>
              </a:endParaRPr>
            </a:p>
          </p:txBody>
        </p:sp>
      </p:grpSp>
      <p:grpSp>
        <p:nvGrpSpPr>
          <p:cNvPr id="10" name="12 Grup"/>
          <p:cNvGrpSpPr>
            <a:grpSpLocks noChangeAspect="1"/>
          </p:cNvGrpSpPr>
          <p:nvPr/>
        </p:nvGrpSpPr>
        <p:grpSpPr>
          <a:xfrm>
            <a:off x="573752" y="2788529"/>
            <a:ext cx="3638209" cy="2093527"/>
            <a:chOff x="285719" y="4643446"/>
            <a:chExt cx="2432053" cy="1865961"/>
          </a:xfrm>
        </p:grpSpPr>
        <p:pic>
          <p:nvPicPr>
            <p:cNvPr id="11" name="Picture 6" descr="http://www.biltek.tubitak.gov.tr/bilgipaket/jeolojik/Fanerozoik/Paleozoik/Ordovisyen/ordovmanzar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19" y="4643446"/>
              <a:ext cx="2432053" cy="1865961"/>
            </a:xfrm>
            <a:prstGeom prst="rect">
              <a:avLst/>
            </a:prstGeom>
            <a:noFill/>
          </p:spPr>
        </p:pic>
        <p:sp>
          <p:nvSpPr>
            <p:cNvPr id="12" name="11 Metin kutusu"/>
            <p:cNvSpPr txBox="1"/>
            <p:nvPr/>
          </p:nvSpPr>
          <p:spPr>
            <a:xfrm>
              <a:off x="357158" y="4643446"/>
              <a:ext cx="2357454" cy="301753"/>
            </a:xfrm>
            <a:prstGeom prst="rect">
              <a:avLst/>
            </a:prstGeom>
            <a:noFill/>
          </p:spPr>
          <p:txBody>
            <a:bodyPr wrap="square" rtlCol="0">
              <a:spAutoFit/>
            </a:bodyPr>
            <a:lstStyle/>
            <a:p>
              <a:r>
                <a:rPr lang="tr-TR" sz="1600" i="1" dirty="0" err="1" smtClean="0">
                  <a:solidFill>
                    <a:schemeClr val="bg1">
                      <a:lumMod val="20000"/>
                      <a:lumOff val="80000"/>
                    </a:schemeClr>
                  </a:solidFill>
                </a:rPr>
                <a:t>Ordovisyen</a:t>
              </a:r>
              <a:endParaRPr lang="tr-TR" sz="1600" dirty="0">
                <a:solidFill>
                  <a:schemeClr val="bg1">
                    <a:lumMod val="20000"/>
                    <a:lumOff val="80000"/>
                  </a:schemeClr>
                </a:solidFill>
              </a:endParaRPr>
            </a:p>
          </p:txBody>
        </p:sp>
      </p:grpSp>
      <p:sp>
        <p:nvSpPr>
          <p:cNvPr id="4" name="Veri Yer Tutucusu 3"/>
          <p:cNvSpPr>
            <a:spLocks noGrp="1"/>
          </p:cNvSpPr>
          <p:nvPr>
            <p:ph type="dt" sz="half" idx="10"/>
          </p:nvPr>
        </p:nvSpPr>
        <p:spPr/>
        <p:txBody>
          <a:bodyPr/>
          <a:lstStyle/>
          <a:p>
            <a:fld id="{06D6C580-D971-425C-A5BC-63B14A269D16}" type="datetime10">
              <a:rPr lang="tr-TR" smtClean="0"/>
              <a:t>20:12</a:t>
            </a:fld>
            <a:endParaRPr lang="tr-TR"/>
          </a:p>
        </p:txBody>
      </p:sp>
      <p:sp>
        <p:nvSpPr>
          <p:cNvPr id="5" name="Slayt Numarası Yer Tutucusu 4"/>
          <p:cNvSpPr>
            <a:spLocks noGrp="1"/>
          </p:cNvSpPr>
          <p:nvPr>
            <p:ph type="sldNum" sz="quarter" idx="12"/>
          </p:nvPr>
        </p:nvSpPr>
        <p:spPr/>
        <p:txBody>
          <a:bodyPr/>
          <a:lstStyle/>
          <a:p>
            <a:fld id="{4E08D9B4-161C-489C-BF83-C5047E2F3827}" type="slidenum">
              <a:rPr lang="tr-TR" smtClean="0"/>
              <a:t>2</a:t>
            </a:fld>
            <a:endParaRPr lang="tr-TR"/>
          </a:p>
        </p:txBody>
      </p:sp>
    </p:spTree>
    <p:extLst>
      <p:ext uri="{BB962C8B-B14F-4D97-AF65-F5344CB8AC3E}">
        <p14:creationId xmlns:p14="http://schemas.microsoft.com/office/powerpoint/2010/main" val="3861301001"/>
      </p:ext>
    </p:extLst>
  </p:cSld>
  <p:clrMapOvr>
    <a:masterClrMapping/>
  </p:clrMapOvr>
  <p:transition>
    <p:cover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p:txBody>
          <a:bodyPr/>
          <a:lstStyle/>
          <a:p>
            <a:r>
              <a:rPr lang="tr-TR" sz="3200" i="1" dirty="0" smtClean="0"/>
              <a:t>Tropikal Ormanların Katmanları</a:t>
            </a:r>
            <a:endParaRPr lang="tr-TR" sz="3200" i="1" dirty="0"/>
          </a:p>
        </p:txBody>
      </p:sp>
      <p:sp>
        <p:nvSpPr>
          <p:cNvPr id="20" name="Yuvarlatılmış Dikdörtgen 19"/>
          <p:cNvSpPr/>
          <p:nvPr/>
        </p:nvSpPr>
        <p:spPr>
          <a:xfrm>
            <a:off x="4211961" y="912366"/>
            <a:ext cx="4752975" cy="1003997"/>
          </a:xfrm>
          <a:prstGeom prst="roundRect">
            <a:avLst/>
          </a:prstGeom>
          <a:scene3d>
            <a:camera prst="orthographicFront"/>
            <a:lightRig rig="flat" dir="t"/>
          </a:scene3d>
          <a:sp3d prstMaterial="dkEdge">
            <a:bevelT w="8200" h="38100"/>
          </a:sp3d>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txBody>
          <a:bodyPr spcFirstLastPara="0" vert="horz" wrap="square" lIns="137738" tIns="137738" rIns="137738" bIns="137738" numCol="1" spcCol="1270" anchor="ctr" anchorCtr="0">
            <a:noAutofit/>
          </a:bodyPr>
          <a:lstStyle/>
          <a:p>
            <a:pPr lvl="0" algn="just" defTabSz="844550" rtl="0">
              <a:lnSpc>
                <a:spcPct val="90000"/>
              </a:lnSpc>
              <a:spcBef>
                <a:spcPct val="0"/>
              </a:spcBef>
              <a:spcAft>
                <a:spcPct val="35000"/>
              </a:spcAft>
            </a:pPr>
            <a:r>
              <a:rPr lang="tr-TR" b="1" kern="1200" dirty="0" smtClean="0"/>
              <a:t>50 m’den yüksek, ışık istekleri fazla olan ağaçların yaprak ve dallarının bulunduğu katmandır.</a:t>
            </a:r>
            <a:endParaRPr lang="tr-TR" b="1" kern="1200" dirty="0"/>
          </a:p>
        </p:txBody>
      </p:sp>
      <p:sp>
        <p:nvSpPr>
          <p:cNvPr id="21" name="Yuvarlatılmış Dikdörtgen 20"/>
          <p:cNvSpPr/>
          <p:nvPr/>
        </p:nvSpPr>
        <p:spPr>
          <a:xfrm>
            <a:off x="4211961" y="1957403"/>
            <a:ext cx="4752975" cy="1003997"/>
          </a:xfrm>
          <a:prstGeom prst="roundRect">
            <a:avLst/>
          </a:prstGeom>
          <a:scene3d>
            <a:camera prst="orthographicFront"/>
            <a:lightRig rig="flat" dir="t"/>
          </a:scene3d>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txBody>
          <a:bodyPr spcFirstLastPara="0" vert="horz" wrap="square" lIns="137738" tIns="137738" rIns="137738" bIns="137738" numCol="1" spcCol="1270" anchor="ctr" anchorCtr="0">
            <a:noAutofit/>
          </a:bodyPr>
          <a:lstStyle/>
          <a:p>
            <a:pPr lvl="0" algn="just" defTabSz="844550" rtl="0">
              <a:lnSpc>
                <a:spcPct val="90000"/>
              </a:lnSpc>
              <a:spcBef>
                <a:spcPct val="0"/>
              </a:spcBef>
              <a:spcAft>
                <a:spcPct val="35000"/>
              </a:spcAft>
            </a:pPr>
            <a:r>
              <a:rPr lang="tr-TR" b="1" kern="1200" dirty="0" smtClean="0"/>
              <a:t>30-40m yükseklikteki ağaçların ve sarmaşıkların oluşturduğu katmandır. Ormandaki canlıların çoğu, güneş ışığından yararlanabildikleri için bu katmanda yaşar.</a:t>
            </a:r>
            <a:endParaRPr lang="tr-TR" b="1" kern="1200" dirty="0"/>
          </a:p>
        </p:txBody>
      </p:sp>
      <p:sp>
        <p:nvSpPr>
          <p:cNvPr id="22" name="Yuvarlatılmış Dikdörtgen 21"/>
          <p:cNvSpPr/>
          <p:nvPr/>
        </p:nvSpPr>
        <p:spPr>
          <a:xfrm>
            <a:off x="4211961" y="3047527"/>
            <a:ext cx="4752975" cy="1026000"/>
          </a:xfrm>
          <a:prstGeom prst="roundRect">
            <a:avLst/>
          </a:prstGeom>
          <a:scene3d>
            <a:camera prst="orthographicFront"/>
            <a:lightRig rig="flat" dir="t"/>
          </a:scene3d>
          <a:sp3d prstMaterial="dkEdge">
            <a:bevelT w="8200" h="38100"/>
          </a:sp3d>
        </p:spPr>
        <p:style>
          <a:lnRef idx="0">
            <a:schemeClr val="lt1">
              <a:hueOff val="0"/>
              <a:satOff val="0"/>
              <a:lumOff val="0"/>
              <a:alphaOff val="0"/>
            </a:schemeClr>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txBody>
          <a:bodyPr spcFirstLastPara="0" vert="horz" wrap="square" lIns="137738" tIns="137738" rIns="137738" bIns="137738" numCol="1" spcCol="1270" anchor="ctr" anchorCtr="0">
            <a:noAutofit/>
          </a:bodyPr>
          <a:lstStyle/>
          <a:p>
            <a:pPr lvl="0" algn="just" defTabSz="844550" rtl="0">
              <a:lnSpc>
                <a:spcPct val="90000"/>
              </a:lnSpc>
              <a:spcBef>
                <a:spcPct val="0"/>
              </a:spcBef>
              <a:spcAft>
                <a:spcPct val="35000"/>
              </a:spcAft>
            </a:pPr>
            <a:r>
              <a:rPr lang="tr-TR" b="1" kern="1200" smtClean="0"/>
              <a:t>Daha az ışık alan, küçük ve genç ağaçların oluşturduğu katmandır. Birçok bitki türü için uygun ortam sağlar.</a:t>
            </a:r>
            <a:endParaRPr lang="tr-TR" b="1" kern="1200"/>
          </a:p>
        </p:txBody>
      </p:sp>
      <p:sp>
        <p:nvSpPr>
          <p:cNvPr id="23" name="Yuvarlatılmış Dikdörtgen 22"/>
          <p:cNvSpPr/>
          <p:nvPr/>
        </p:nvSpPr>
        <p:spPr>
          <a:xfrm>
            <a:off x="4211961" y="4137924"/>
            <a:ext cx="4752975" cy="913550"/>
          </a:xfrm>
          <a:prstGeom prst="roundRect">
            <a:avLst/>
          </a:prstGeom>
          <a:scene3d>
            <a:camera prst="orthographicFront"/>
            <a:lightRig rig="flat" dir="t"/>
          </a:scene3d>
          <a:sp3d prstMaterial="dkEdge">
            <a:bevelT w="8200" h="38100"/>
          </a:sp3d>
        </p:spPr>
        <p:style>
          <a:lnRef idx="0">
            <a:schemeClr val="lt1">
              <a:hueOff val="0"/>
              <a:satOff val="0"/>
              <a:lumOff val="0"/>
              <a:alphaOff val="0"/>
            </a:schemeClr>
          </a:lnRef>
          <a:fillRef idx="2">
            <a:schemeClr val="accent5">
              <a:hueOff val="0"/>
              <a:satOff val="0"/>
              <a:lumOff val="0"/>
              <a:alphaOff val="0"/>
            </a:schemeClr>
          </a:fillRef>
          <a:effectRef idx="1">
            <a:schemeClr val="accent5">
              <a:hueOff val="0"/>
              <a:satOff val="0"/>
              <a:lumOff val="0"/>
              <a:alphaOff val="0"/>
            </a:schemeClr>
          </a:effectRef>
          <a:fontRef idx="minor">
            <a:schemeClr val="dk1"/>
          </a:fontRef>
        </p:style>
        <p:txBody>
          <a:bodyPr spcFirstLastPara="0" vert="horz" wrap="square" lIns="137738" tIns="137738" rIns="137738" bIns="137738" numCol="1" spcCol="1270" anchor="ctr" anchorCtr="0">
            <a:noAutofit/>
          </a:bodyPr>
          <a:lstStyle/>
          <a:p>
            <a:pPr lvl="0" algn="just" defTabSz="844550" rtl="0">
              <a:lnSpc>
                <a:spcPct val="90000"/>
              </a:lnSpc>
              <a:spcBef>
                <a:spcPct val="0"/>
              </a:spcBef>
              <a:spcAft>
                <a:spcPct val="35000"/>
              </a:spcAft>
            </a:pPr>
            <a:r>
              <a:rPr lang="tr-TR" b="1" kern="1200" dirty="0" smtClean="0"/>
              <a:t>Otlardan, ağaç kökleri ve dökülmüş yapraklardan oluşan katmandır. Yerde yaşayan canlılar ve böcekler için uygun ortam sağlar.</a:t>
            </a:r>
            <a:endParaRPr lang="tr-TR" b="1" kern="12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368" y="886929"/>
            <a:ext cx="3816424" cy="41690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6" name="Düz Bağlayıcı 15"/>
          <p:cNvCxnSpPr/>
          <p:nvPr/>
        </p:nvCxnSpPr>
        <p:spPr bwMode="auto">
          <a:xfrm flipH="1">
            <a:off x="193368" y="1923678"/>
            <a:ext cx="3816424" cy="0"/>
          </a:xfrm>
          <a:prstGeom prst="line">
            <a:avLst/>
          </a:prstGeom>
          <a:solidFill>
            <a:schemeClr val="accent1"/>
          </a:solidFill>
          <a:ln w="28575" cap="flat" cmpd="sng" algn="ctr">
            <a:solidFill>
              <a:srgbClr val="FFC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Düz Bağlayıcı 17"/>
          <p:cNvCxnSpPr/>
          <p:nvPr/>
        </p:nvCxnSpPr>
        <p:spPr bwMode="auto">
          <a:xfrm flipH="1">
            <a:off x="176779" y="2960183"/>
            <a:ext cx="3816424" cy="0"/>
          </a:xfrm>
          <a:prstGeom prst="line">
            <a:avLst/>
          </a:prstGeom>
          <a:solidFill>
            <a:schemeClr val="accent1"/>
          </a:solidFill>
          <a:ln w="28575" cap="flat" cmpd="sng" algn="ctr">
            <a:solidFill>
              <a:srgbClr val="FFC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Düz Bağlayıcı 18"/>
          <p:cNvCxnSpPr/>
          <p:nvPr/>
        </p:nvCxnSpPr>
        <p:spPr bwMode="auto">
          <a:xfrm flipH="1">
            <a:off x="182245" y="4137924"/>
            <a:ext cx="3816424" cy="0"/>
          </a:xfrm>
          <a:prstGeom prst="line">
            <a:avLst/>
          </a:prstGeom>
          <a:solidFill>
            <a:schemeClr val="accent1"/>
          </a:solidFill>
          <a:ln w="28575" cap="flat" cmpd="sng" algn="ctr">
            <a:solidFill>
              <a:srgbClr val="FFC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Veri Yer Tutucusu 1"/>
          <p:cNvSpPr>
            <a:spLocks noGrp="1"/>
          </p:cNvSpPr>
          <p:nvPr>
            <p:ph type="dt" sz="half" idx="10"/>
          </p:nvPr>
        </p:nvSpPr>
        <p:spPr/>
        <p:txBody>
          <a:bodyPr/>
          <a:lstStyle/>
          <a:p>
            <a:fld id="{E76600A2-B56E-42E9-B26D-4B7947CC431A}" type="datetime10">
              <a:rPr lang="tr-TR" smtClean="0"/>
              <a:t>20:12</a:t>
            </a:fld>
            <a:endParaRPr lang="tr-TR"/>
          </a:p>
        </p:txBody>
      </p:sp>
      <p:sp>
        <p:nvSpPr>
          <p:cNvPr id="3" name="Slayt Numarası Yer Tutucusu 2"/>
          <p:cNvSpPr>
            <a:spLocks noGrp="1"/>
          </p:cNvSpPr>
          <p:nvPr>
            <p:ph type="sldNum" sz="quarter" idx="12"/>
          </p:nvPr>
        </p:nvSpPr>
        <p:spPr/>
        <p:txBody>
          <a:bodyPr/>
          <a:lstStyle/>
          <a:p>
            <a:fld id="{4E08D9B4-161C-489C-BF83-C5047E2F3827}" type="slidenum">
              <a:rPr lang="tr-TR" smtClean="0"/>
              <a:t>20</a:t>
            </a:fld>
            <a:endParaRPr lang="tr-TR"/>
          </a:p>
        </p:txBody>
      </p:sp>
    </p:spTree>
    <p:extLst>
      <p:ext uri="{BB962C8B-B14F-4D97-AF65-F5344CB8AC3E}">
        <p14:creationId xmlns:p14="http://schemas.microsoft.com/office/powerpoint/2010/main" val="1897509063"/>
      </p:ext>
    </p:extLst>
  </p:cSld>
  <p:clrMapOvr>
    <a:masterClrMapping/>
  </p:clrMapOvr>
  <p:transition>
    <p:cover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457200" y="244078"/>
            <a:ext cx="8229600" cy="437462"/>
          </a:xfrm>
        </p:spPr>
        <p:txBody>
          <a:bodyPr/>
          <a:lstStyle/>
          <a:p>
            <a:r>
              <a:rPr lang="tr-TR" dirty="0"/>
              <a:t>Tropikal  Yağmur Ormanları</a:t>
            </a:r>
          </a:p>
        </p:txBody>
      </p:sp>
      <p:sp>
        <p:nvSpPr>
          <p:cNvPr id="3" name="İçerik Yer Tutucusu 2"/>
          <p:cNvSpPr>
            <a:spLocks noGrp="1"/>
          </p:cNvSpPr>
          <p:nvPr>
            <p:ph idx="1"/>
          </p:nvPr>
        </p:nvSpPr>
        <p:spPr>
          <a:xfrm>
            <a:off x="0" y="735546"/>
            <a:ext cx="9144000" cy="985969"/>
          </a:xfrm>
        </p:spPr>
        <p:style>
          <a:lnRef idx="2">
            <a:schemeClr val="accent1"/>
          </a:lnRef>
          <a:fillRef idx="1">
            <a:schemeClr val="lt1"/>
          </a:fillRef>
          <a:effectRef idx="0">
            <a:schemeClr val="accent1"/>
          </a:effectRef>
          <a:fontRef idx="minor">
            <a:schemeClr val="dk1"/>
          </a:fontRef>
        </p:style>
        <p:txBody>
          <a:bodyPr anchor="ctr"/>
          <a:lstStyle/>
          <a:p>
            <a:r>
              <a:rPr lang="tr-TR" sz="2400" dirty="0" smtClean="0"/>
              <a:t>Yılan, kertenkele, kurbağa, şempanze, jaguar, leopar ve orangutan başlıca hayvanlardır. Bitkilerin büyüme dönemi yıl boyunca devam ettiği için bu bölgedeki hayvanların büyük bir kısmı göç etmezler.</a:t>
            </a:r>
            <a:endParaRPr lang="tr-TR" sz="2400" dirty="0"/>
          </a:p>
        </p:txBody>
      </p:sp>
      <p:grpSp>
        <p:nvGrpSpPr>
          <p:cNvPr id="10" name="Grup 9"/>
          <p:cNvGrpSpPr>
            <a:grpSpLocks noChangeAspect="1"/>
          </p:cNvGrpSpPr>
          <p:nvPr/>
        </p:nvGrpSpPr>
        <p:grpSpPr>
          <a:xfrm>
            <a:off x="0" y="1721515"/>
            <a:ext cx="9153872" cy="3421985"/>
            <a:chOff x="0" y="2295353"/>
            <a:chExt cx="9153872" cy="4562647"/>
          </a:xfrm>
        </p:grpSpPr>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563000"/>
              <a:ext cx="3060000" cy="2295000"/>
            </a:xfrm>
            <a:prstGeom prst="rect">
              <a:avLst/>
            </a:prstGeom>
          </p:spPr>
        </p:pic>
        <p:pic>
          <p:nvPicPr>
            <p:cNvPr id="5" name="Resi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2000" y="4563000"/>
              <a:ext cx="3060000" cy="2295000"/>
            </a:xfrm>
            <a:prstGeom prst="rect">
              <a:avLst/>
            </a:prstGeom>
          </p:spPr>
        </p:pic>
        <p:pic>
          <p:nvPicPr>
            <p:cNvPr id="2050" name="Picture 2" descr="C:\Users\Mehmet Ali ERCAN\AppData\Local\Microsoft\Windows\Temporary Internet Files\Content.IE5\9EUH328Y\MP900423007[1].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084000" y="4563000"/>
              <a:ext cx="3060000" cy="229500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Mehmet Ali ERCAN\AppData\Local\Microsoft\Windows\Temporary Internet Files\Content.IE5\3M3V3KIM\MP900403842[1].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0" y="2295353"/>
              <a:ext cx="3060000" cy="22950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Mehmet Ali ERCAN\AppData\Local\Microsoft\Windows\Temporary Internet Files\Content.IE5\3M3V3KIM\MP900422700[1].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3042000" y="2295353"/>
              <a:ext cx="3060000" cy="2295000"/>
            </a:xfrm>
            <a:prstGeom prst="rect">
              <a:avLst/>
            </a:prstGeom>
            <a:noFill/>
            <a:extLst>
              <a:ext uri="{909E8E84-426E-40DD-AFC4-6F175D3DCCD1}">
                <a14:hiddenFill xmlns:a14="http://schemas.microsoft.com/office/drawing/2010/main">
                  <a:solidFill>
                    <a:srgbClr val="FFFFFF"/>
                  </a:solidFill>
                </a14:hiddenFill>
              </a:ext>
            </a:extLst>
          </p:spPr>
        </p:pic>
        <p:pic>
          <p:nvPicPr>
            <p:cNvPr id="6" name="Resim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93872" y="2295353"/>
              <a:ext cx="3060000" cy="2295000"/>
            </a:xfrm>
            <a:prstGeom prst="rect">
              <a:avLst/>
            </a:prstGeom>
          </p:spPr>
        </p:pic>
      </p:grpSp>
      <p:sp>
        <p:nvSpPr>
          <p:cNvPr id="2" name="Veri Yer Tutucusu 1"/>
          <p:cNvSpPr>
            <a:spLocks noGrp="1"/>
          </p:cNvSpPr>
          <p:nvPr>
            <p:ph type="dt" sz="half" idx="10"/>
          </p:nvPr>
        </p:nvSpPr>
        <p:spPr/>
        <p:txBody>
          <a:bodyPr/>
          <a:lstStyle/>
          <a:p>
            <a:fld id="{4758D2ED-3299-4A10-B20D-CA2D4B24F390}" type="datetime10">
              <a:rPr lang="tr-TR" smtClean="0"/>
              <a:t>20:12</a:t>
            </a:fld>
            <a:endParaRPr lang="tr-TR"/>
          </a:p>
        </p:txBody>
      </p:sp>
      <p:sp>
        <p:nvSpPr>
          <p:cNvPr id="8" name="Slayt Numarası Yer Tutucusu 7"/>
          <p:cNvSpPr>
            <a:spLocks noGrp="1"/>
          </p:cNvSpPr>
          <p:nvPr>
            <p:ph type="sldNum" sz="quarter" idx="12"/>
          </p:nvPr>
        </p:nvSpPr>
        <p:spPr/>
        <p:txBody>
          <a:bodyPr/>
          <a:lstStyle/>
          <a:p>
            <a:fld id="{4E08D9B4-161C-489C-BF83-C5047E2F3827}" type="slidenum">
              <a:rPr lang="tr-TR" smtClean="0"/>
              <a:t>21</a:t>
            </a:fld>
            <a:endParaRPr lang="tr-TR"/>
          </a:p>
        </p:txBody>
      </p:sp>
    </p:spTree>
    <p:extLst>
      <p:ext uri="{BB962C8B-B14F-4D97-AF65-F5344CB8AC3E}">
        <p14:creationId xmlns:p14="http://schemas.microsoft.com/office/powerpoint/2010/main" val="2265219580"/>
      </p:ext>
    </p:extLst>
  </p:cSld>
  <p:clrMapOvr>
    <a:masterClrMapping/>
  </p:clrMapOvr>
  <p:transition>
    <p:cover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Savan Biyomu</a:t>
            </a:r>
            <a:endParaRPr lang="tr-TR" dirty="0"/>
          </a:p>
        </p:txBody>
      </p:sp>
      <p:sp>
        <p:nvSpPr>
          <p:cNvPr id="9" name="Serbest Form 8"/>
          <p:cNvSpPr/>
          <p:nvPr/>
        </p:nvSpPr>
        <p:spPr>
          <a:xfrm>
            <a:off x="463956" y="1201224"/>
            <a:ext cx="8216086" cy="1099423"/>
          </a:xfrm>
          <a:custGeom>
            <a:avLst/>
            <a:gdLst>
              <a:gd name="connsiteX0" fmla="*/ 0 w 8216086"/>
              <a:gd name="connsiteY0" fmla="*/ 0 h 1465897"/>
              <a:gd name="connsiteX1" fmla="*/ 8216086 w 8216086"/>
              <a:gd name="connsiteY1" fmla="*/ 0 h 1465897"/>
              <a:gd name="connsiteX2" fmla="*/ 8216086 w 8216086"/>
              <a:gd name="connsiteY2" fmla="*/ 1465897 h 1465897"/>
              <a:gd name="connsiteX3" fmla="*/ 0 w 8216086"/>
              <a:gd name="connsiteY3" fmla="*/ 1465897 h 1465897"/>
              <a:gd name="connsiteX4" fmla="*/ 0 w 8216086"/>
              <a:gd name="connsiteY4" fmla="*/ 0 h 1465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16086" h="1465897">
                <a:moveTo>
                  <a:pt x="0" y="0"/>
                </a:moveTo>
                <a:lnTo>
                  <a:pt x="8216086" y="0"/>
                </a:lnTo>
                <a:lnTo>
                  <a:pt x="8216086" y="1465897"/>
                </a:lnTo>
                <a:lnTo>
                  <a:pt x="0" y="1465897"/>
                </a:lnTo>
                <a:lnTo>
                  <a:pt x="0" y="0"/>
                </a:lnTo>
                <a:close/>
              </a:path>
            </a:pathLst>
          </a:custGeom>
        </p:spPr>
        <p:style>
          <a:lnRef idx="3">
            <a:schemeClr val="dk2">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2">
              <a:hueOff val="0"/>
              <a:satOff val="0"/>
              <a:lumOff val="0"/>
              <a:alphaOff val="0"/>
            </a:schemeClr>
          </a:fontRef>
        </p:style>
        <p:txBody>
          <a:bodyPr spcFirstLastPara="0" vert="horz" wrap="square" lIns="87630" tIns="87630" rIns="87630" bIns="87630" numCol="1" spcCol="1270" anchor="ctr" anchorCtr="0">
            <a:noAutofit/>
          </a:bodyPr>
          <a:lstStyle/>
          <a:p>
            <a:pPr lvl="0" algn="just" defTabSz="1022350" rtl="0">
              <a:lnSpc>
                <a:spcPct val="90000"/>
              </a:lnSpc>
              <a:spcBef>
                <a:spcPct val="0"/>
              </a:spcBef>
              <a:spcAft>
                <a:spcPct val="35000"/>
              </a:spcAft>
            </a:pPr>
            <a:r>
              <a:rPr lang="tr-TR" sz="2000" kern="1200" dirty="0" smtClean="0"/>
              <a:t>Savan biyomu, sıcak kuşakta özellikle 10° ile 20° paralelleri arasında yer alır. Bu bölge, çöller ile ekvatoral bölge arasındadır. Savan bölgesinde sıcaklık yıl boyunca yüksektir fakat yağış rejimi düzensizdir. </a:t>
            </a:r>
            <a:endParaRPr lang="tr-TR" sz="2000" kern="1200"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9749" y="2395383"/>
            <a:ext cx="5834298" cy="2444619"/>
          </a:xfrm>
          <a:prstGeom prst="rect">
            <a:avLst/>
          </a:prstGeom>
          <a:ln w="38100">
            <a:solidFill>
              <a:schemeClr val="tx2"/>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6" name="Serbest Form 5"/>
          <p:cNvSpPr/>
          <p:nvPr/>
        </p:nvSpPr>
        <p:spPr>
          <a:xfrm>
            <a:off x="6445858" y="2374600"/>
            <a:ext cx="2230599" cy="2484000"/>
          </a:xfrm>
          <a:custGeom>
            <a:avLst/>
            <a:gdLst>
              <a:gd name="connsiteX0" fmla="*/ 0 w 2302607"/>
              <a:gd name="connsiteY0" fmla="*/ 0 h 3195157"/>
              <a:gd name="connsiteX1" fmla="*/ 2302607 w 2302607"/>
              <a:gd name="connsiteY1" fmla="*/ 0 h 3195157"/>
              <a:gd name="connsiteX2" fmla="*/ 2302607 w 2302607"/>
              <a:gd name="connsiteY2" fmla="*/ 3195157 h 3195157"/>
              <a:gd name="connsiteX3" fmla="*/ 0 w 2302607"/>
              <a:gd name="connsiteY3" fmla="*/ 3195157 h 3195157"/>
              <a:gd name="connsiteX4" fmla="*/ 0 w 2302607"/>
              <a:gd name="connsiteY4" fmla="*/ 0 h 3195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2607" h="3195157">
                <a:moveTo>
                  <a:pt x="0" y="0"/>
                </a:moveTo>
                <a:lnTo>
                  <a:pt x="2302607" y="0"/>
                </a:lnTo>
                <a:lnTo>
                  <a:pt x="2302607" y="3195157"/>
                </a:lnTo>
                <a:lnTo>
                  <a:pt x="0" y="3195157"/>
                </a:lnTo>
                <a:lnTo>
                  <a:pt x="0" y="0"/>
                </a:lnTo>
                <a:close/>
              </a:path>
            </a:pathLst>
          </a:custGeom>
        </p:spPr>
        <p:style>
          <a:lnRef idx="3">
            <a:schemeClr val="dk2">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2">
              <a:hueOff val="0"/>
              <a:satOff val="0"/>
              <a:lumOff val="0"/>
              <a:alphaOff val="0"/>
            </a:schemeClr>
          </a:fontRef>
        </p:style>
        <p:txBody>
          <a:bodyPr spcFirstLastPara="0" vert="horz" wrap="square" lIns="87630" tIns="87630" rIns="87630" bIns="87630" numCol="1" spcCol="1270" anchor="ctr" anchorCtr="0">
            <a:noAutofit/>
          </a:bodyPr>
          <a:lstStyle/>
          <a:p>
            <a:pPr algn="ctr"/>
            <a:r>
              <a:rPr lang="tr-TR" sz="2000" dirty="0"/>
              <a:t>Yılın bir döneminde hiç yağış görülmez. Bu süre yaklaşık altı ay sürer. Yılın diğer döneminde ise sürekli yağış görülür.</a:t>
            </a:r>
          </a:p>
        </p:txBody>
      </p:sp>
      <p:sp>
        <p:nvSpPr>
          <p:cNvPr id="3" name="Veri Yer Tutucusu 2"/>
          <p:cNvSpPr>
            <a:spLocks noGrp="1"/>
          </p:cNvSpPr>
          <p:nvPr>
            <p:ph type="dt" sz="half" idx="10"/>
          </p:nvPr>
        </p:nvSpPr>
        <p:spPr/>
        <p:txBody>
          <a:bodyPr/>
          <a:lstStyle/>
          <a:p>
            <a:fld id="{DB2E8F5E-26FA-4F03-A480-60F76A9D3A29}" type="datetime10">
              <a:rPr lang="tr-TR" smtClean="0"/>
              <a:t>20:12</a:t>
            </a:fld>
            <a:endParaRPr lang="tr-TR"/>
          </a:p>
        </p:txBody>
      </p:sp>
      <p:sp>
        <p:nvSpPr>
          <p:cNvPr id="4" name="Slayt Numarası Yer Tutucusu 3"/>
          <p:cNvSpPr>
            <a:spLocks noGrp="1"/>
          </p:cNvSpPr>
          <p:nvPr>
            <p:ph type="sldNum" sz="quarter" idx="12"/>
          </p:nvPr>
        </p:nvSpPr>
        <p:spPr/>
        <p:txBody>
          <a:bodyPr/>
          <a:lstStyle/>
          <a:p>
            <a:fld id="{4E08D9B4-161C-489C-BF83-C5047E2F3827}" type="slidenum">
              <a:rPr lang="tr-TR" smtClean="0"/>
              <a:t>22</a:t>
            </a:fld>
            <a:endParaRPr lang="tr-TR"/>
          </a:p>
        </p:txBody>
      </p:sp>
    </p:spTree>
    <p:extLst>
      <p:ext uri="{BB962C8B-B14F-4D97-AF65-F5344CB8AC3E}">
        <p14:creationId xmlns:p14="http://schemas.microsoft.com/office/powerpoint/2010/main" val="2906697957"/>
      </p:ext>
    </p:extLst>
  </p:cSld>
  <p:clrMapOvr>
    <a:masterClrMapping/>
  </p:clrMapOvr>
  <p:transition>
    <p:cover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esim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Başlık 1"/>
          <p:cNvSpPr>
            <a:spLocks noGrp="1"/>
          </p:cNvSpPr>
          <p:nvPr>
            <p:ph type="title"/>
          </p:nvPr>
        </p:nvSpPr>
        <p:spPr/>
        <p:txBody>
          <a:bodyPr/>
          <a:lstStyle/>
          <a:p>
            <a:r>
              <a:rPr lang="tr-TR" smtClean="0"/>
              <a:t>Savan Biyomu</a:t>
            </a:r>
            <a:endParaRPr lang="tr-TR" dirty="0"/>
          </a:p>
        </p:txBody>
      </p:sp>
      <p:sp>
        <p:nvSpPr>
          <p:cNvPr id="3" name="İçerik Yer Tutucusu 2"/>
          <p:cNvSpPr>
            <a:spLocks noGrp="1"/>
          </p:cNvSpPr>
          <p:nvPr>
            <p:ph idx="1"/>
          </p:nvPr>
        </p:nvSpPr>
        <p:spPr/>
        <p:txBody>
          <a:bodyPr anchor="b">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Savanlar, yağışlı dönemde yeşeren yüksek ot topluluklarıdır. Kurak dönemde tamamen kurur. Savanların arasında yer yer kuraklığa dayanıklı ağaçlar da görülmektedir.</a:t>
            </a:r>
            <a:endPar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4" name="Veri Yer Tutucusu 3"/>
          <p:cNvSpPr>
            <a:spLocks noGrp="1"/>
          </p:cNvSpPr>
          <p:nvPr>
            <p:ph type="dt" sz="half" idx="10"/>
          </p:nvPr>
        </p:nvSpPr>
        <p:spPr/>
        <p:txBody>
          <a:bodyPr/>
          <a:lstStyle/>
          <a:p>
            <a:fld id="{30BCDF85-15F2-4D9E-8339-72E18E3FC2C0}" type="datetime10">
              <a:rPr lang="tr-TR" smtClean="0"/>
              <a:t>20:12</a:t>
            </a:fld>
            <a:endParaRPr lang="tr-TR"/>
          </a:p>
        </p:txBody>
      </p:sp>
      <p:sp>
        <p:nvSpPr>
          <p:cNvPr id="5" name="Slayt Numarası Yer Tutucusu 4"/>
          <p:cNvSpPr>
            <a:spLocks noGrp="1"/>
          </p:cNvSpPr>
          <p:nvPr>
            <p:ph type="sldNum" sz="quarter" idx="12"/>
          </p:nvPr>
        </p:nvSpPr>
        <p:spPr/>
        <p:txBody>
          <a:bodyPr/>
          <a:lstStyle/>
          <a:p>
            <a:fld id="{4E08D9B4-161C-489C-BF83-C5047E2F3827}" type="slidenum">
              <a:rPr lang="tr-TR" smtClean="0"/>
              <a:t>23</a:t>
            </a:fld>
            <a:endParaRPr lang="tr-TR"/>
          </a:p>
        </p:txBody>
      </p:sp>
    </p:spTree>
    <p:extLst>
      <p:ext uri="{BB962C8B-B14F-4D97-AF65-F5344CB8AC3E}">
        <p14:creationId xmlns:p14="http://schemas.microsoft.com/office/powerpoint/2010/main" val="3651924084"/>
      </p:ext>
    </p:extLst>
  </p:cSld>
  <p:clrMapOvr>
    <a:masterClrMapping/>
  </p:clrMapOvr>
  <p:transition>
    <p:cover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Savan Biyomu</a:t>
            </a:r>
            <a:endParaRPr lang="tr-TR" dirty="0"/>
          </a:p>
        </p:txBody>
      </p:sp>
      <p:sp>
        <p:nvSpPr>
          <p:cNvPr id="3" name="İçerik Yer Tutucusu 2"/>
          <p:cNvSpPr>
            <a:spLocks noGrp="1"/>
          </p:cNvSpPr>
          <p:nvPr>
            <p:ph idx="1"/>
          </p:nvPr>
        </p:nvSpPr>
        <p:spPr>
          <a:xfrm>
            <a:off x="0" y="897564"/>
            <a:ext cx="9144000" cy="813562"/>
          </a:xfrm>
        </p:spPr>
        <p:style>
          <a:lnRef idx="2">
            <a:schemeClr val="accent1"/>
          </a:lnRef>
          <a:fillRef idx="1">
            <a:schemeClr val="lt1"/>
          </a:fillRef>
          <a:effectRef idx="0">
            <a:schemeClr val="accent1"/>
          </a:effectRef>
          <a:fontRef idx="minor">
            <a:schemeClr val="dk1"/>
          </a:fontRef>
        </p:style>
        <p:txBody>
          <a:bodyPr anchor="ctr">
            <a:normAutofit fontScale="85000" lnSpcReduction="20000"/>
          </a:bodyPr>
          <a:lstStyle/>
          <a:p>
            <a:r>
              <a:rPr lang="tr-TR" dirty="0" smtClean="0"/>
              <a:t>Savan </a:t>
            </a:r>
            <a:r>
              <a:rPr lang="tr-TR" dirty="0"/>
              <a:t>biyomunda yaşayan hayvanların başlıcaları; </a:t>
            </a:r>
            <a:r>
              <a:rPr lang="tr-TR" dirty="0" smtClean="0"/>
              <a:t>aslan</a:t>
            </a:r>
            <a:r>
              <a:rPr lang="tr-TR" dirty="0"/>
              <a:t>, kaplan, çita, babun, zürafa, zebra, fil, bizon, antilop, </a:t>
            </a:r>
            <a:r>
              <a:rPr lang="tr-TR" dirty="0" smtClean="0"/>
              <a:t>geyik </a:t>
            </a:r>
            <a:r>
              <a:rPr lang="tr-TR" dirty="0"/>
              <a:t>ve timsahtır</a:t>
            </a:r>
            <a:r>
              <a:rPr lang="tr-TR" dirty="0" smtClean="0"/>
              <a:t>.</a:t>
            </a:r>
            <a:endParaRPr lang="tr-TR" dirty="0"/>
          </a:p>
        </p:txBody>
      </p:sp>
      <p:grpSp>
        <p:nvGrpSpPr>
          <p:cNvPr id="11" name="Grup 10"/>
          <p:cNvGrpSpPr>
            <a:grpSpLocks noChangeAspect="1"/>
          </p:cNvGrpSpPr>
          <p:nvPr/>
        </p:nvGrpSpPr>
        <p:grpSpPr>
          <a:xfrm>
            <a:off x="0" y="1710450"/>
            <a:ext cx="9144000" cy="3433050"/>
            <a:chOff x="0" y="2280600"/>
            <a:chExt cx="9144000" cy="4577400"/>
          </a:xfrm>
        </p:grpSpPr>
        <p:pic>
          <p:nvPicPr>
            <p:cNvPr id="4" name="Resim 3"/>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0" y="4563000"/>
              <a:ext cx="3060000" cy="2295000"/>
            </a:xfrm>
            <a:prstGeom prst="rect">
              <a:avLst/>
            </a:prstGeom>
          </p:spPr>
        </p:pic>
        <p:pic>
          <p:nvPicPr>
            <p:cNvPr id="10" name="Resim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48969" y="2280600"/>
              <a:ext cx="3446062" cy="2296800"/>
            </a:xfrm>
            <a:prstGeom prst="rect">
              <a:avLst/>
            </a:prstGeom>
          </p:spPr>
        </p:pic>
        <p:pic>
          <p:nvPicPr>
            <p:cNvPr id="6" name="Resim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84000" y="4563000"/>
              <a:ext cx="3060000" cy="2295000"/>
            </a:xfrm>
            <a:prstGeom prst="rect">
              <a:avLst/>
            </a:prstGeom>
          </p:spPr>
        </p:pic>
        <p:pic>
          <p:nvPicPr>
            <p:cNvPr id="7" name="Resim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42000" y="4563000"/>
              <a:ext cx="3060000" cy="2295000"/>
            </a:xfrm>
            <a:prstGeom prst="rect">
              <a:avLst/>
            </a:prstGeom>
          </p:spPr>
        </p:pic>
        <p:pic>
          <p:nvPicPr>
            <p:cNvPr id="8" name="Resim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2281500"/>
              <a:ext cx="3060000" cy="2295000"/>
            </a:xfrm>
            <a:prstGeom prst="rect">
              <a:avLst/>
            </a:prstGeom>
          </p:spPr>
        </p:pic>
        <p:pic>
          <p:nvPicPr>
            <p:cNvPr id="9" name="Resim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84000" y="2281500"/>
              <a:ext cx="3060000" cy="2295000"/>
            </a:xfrm>
            <a:prstGeom prst="rect">
              <a:avLst/>
            </a:prstGeom>
          </p:spPr>
        </p:pic>
      </p:grpSp>
      <p:sp>
        <p:nvSpPr>
          <p:cNvPr id="5" name="Veri Yer Tutucusu 4"/>
          <p:cNvSpPr>
            <a:spLocks noGrp="1"/>
          </p:cNvSpPr>
          <p:nvPr>
            <p:ph type="dt" sz="half" idx="10"/>
          </p:nvPr>
        </p:nvSpPr>
        <p:spPr/>
        <p:txBody>
          <a:bodyPr/>
          <a:lstStyle/>
          <a:p>
            <a:fld id="{E9439EE8-EC56-4A5E-8E44-6EE81D68854E}" type="datetime10">
              <a:rPr lang="tr-TR" smtClean="0"/>
              <a:t>20:12</a:t>
            </a:fld>
            <a:endParaRPr lang="tr-TR"/>
          </a:p>
        </p:txBody>
      </p:sp>
      <p:sp>
        <p:nvSpPr>
          <p:cNvPr id="12" name="Slayt Numarası Yer Tutucusu 11"/>
          <p:cNvSpPr>
            <a:spLocks noGrp="1"/>
          </p:cNvSpPr>
          <p:nvPr>
            <p:ph type="sldNum" sz="quarter" idx="12"/>
          </p:nvPr>
        </p:nvSpPr>
        <p:spPr/>
        <p:txBody>
          <a:bodyPr/>
          <a:lstStyle/>
          <a:p>
            <a:fld id="{4E08D9B4-161C-489C-BF83-C5047E2F3827}" type="slidenum">
              <a:rPr lang="tr-TR" smtClean="0"/>
              <a:t>24</a:t>
            </a:fld>
            <a:endParaRPr lang="tr-TR"/>
          </a:p>
        </p:txBody>
      </p:sp>
    </p:spTree>
    <p:extLst>
      <p:ext uri="{BB962C8B-B14F-4D97-AF65-F5344CB8AC3E}">
        <p14:creationId xmlns:p14="http://schemas.microsoft.com/office/powerpoint/2010/main" val="1327979331"/>
      </p:ext>
    </p:extLst>
  </p:cSld>
  <p:clrMapOvr>
    <a:masterClrMapping/>
  </p:clrMapOvr>
  <p:transition>
    <p:cover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Çöl Biyomu</a:t>
            </a:r>
            <a:endParaRPr lang="tr-TR" dirty="0"/>
          </a:p>
        </p:txBody>
      </p:sp>
      <p:sp>
        <p:nvSpPr>
          <p:cNvPr id="4" name="Serbest Form 3"/>
          <p:cNvSpPr/>
          <p:nvPr/>
        </p:nvSpPr>
        <p:spPr>
          <a:xfrm>
            <a:off x="463956" y="1201224"/>
            <a:ext cx="8216086" cy="1099423"/>
          </a:xfrm>
          <a:custGeom>
            <a:avLst/>
            <a:gdLst>
              <a:gd name="connsiteX0" fmla="*/ 0 w 8216086"/>
              <a:gd name="connsiteY0" fmla="*/ 0 h 1465897"/>
              <a:gd name="connsiteX1" fmla="*/ 8216086 w 8216086"/>
              <a:gd name="connsiteY1" fmla="*/ 0 h 1465897"/>
              <a:gd name="connsiteX2" fmla="*/ 8216086 w 8216086"/>
              <a:gd name="connsiteY2" fmla="*/ 1465897 h 1465897"/>
              <a:gd name="connsiteX3" fmla="*/ 0 w 8216086"/>
              <a:gd name="connsiteY3" fmla="*/ 1465897 h 1465897"/>
              <a:gd name="connsiteX4" fmla="*/ 0 w 8216086"/>
              <a:gd name="connsiteY4" fmla="*/ 0 h 1465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16086" h="1465897">
                <a:moveTo>
                  <a:pt x="0" y="0"/>
                </a:moveTo>
                <a:lnTo>
                  <a:pt x="8216086" y="0"/>
                </a:lnTo>
                <a:lnTo>
                  <a:pt x="8216086" y="1465897"/>
                </a:lnTo>
                <a:lnTo>
                  <a:pt x="0" y="1465897"/>
                </a:lnTo>
                <a:lnTo>
                  <a:pt x="0" y="0"/>
                </a:lnTo>
                <a:close/>
              </a:path>
            </a:pathLst>
          </a:custGeom>
        </p:spPr>
        <p:style>
          <a:lnRef idx="3">
            <a:schemeClr val="dk2">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2">
              <a:hueOff val="0"/>
              <a:satOff val="0"/>
              <a:lumOff val="0"/>
              <a:alphaOff val="0"/>
            </a:schemeClr>
          </a:fontRef>
        </p:style>
        <p:txBody>
          <a:bodyPr spcFirstLastPara="0" vert="horz" wrap="square" lIns="87630" tIns="87630" rIns="87630" bIns="87630" numCol="1" spcCol="1270" anchor="ctr" anchorCtr="0">
            <a:noAutofit/>
          </a:bodyPr>
          <a:lstStyle/>
          <a:p>
            <a:pPr lvl="0" algn="just" defTabSz="1022350">
              <a:lnSpc>
                <a:spcPct val="90000"/>
              </a:lnSpc>
              <a:spcBef>
                <a:spcPct val="0"/>
              </a:spcBef>
              <a:spcAft>
                <a:spcPct val="35000"/>
              </a:spcAft>
            </a:pPr>
            <a:r>
              <a:rPr lang="tr-TR" sz="2000" dirty="0" smtClean="0"/>
              <a:t>Çöller</a:t>
            </a:r>
            <a:r>
              <a:rPr lang="tr-TR" sz="2000" dirty="0"/>
              <a:t>, sıcak ve soğuk çöller olmak üzere iki gruba ayrılır. Bunlardan birincisi dönenceler çevresinde oluşan tropik çöller ile etrafı yüksek dağlarla çevrili olan orta kuşak çölleridir. Soğuk çöller ise buzullarla kaplı olan kutuplar çevresidir</a:t>
            </a:r>
            <a:r>
              <a:rPr lang="tr-TR" sz="2000" dirty="0" smtClean="0"/>
              <a:t>. </a:t>
            </a:r>
            <a:r>
              <a:rPr lang="tr-TR" sz="2000" dirty="0"/>
              <a:t>Çöller, yeryüzünün en az yağış alan yerleridir. </a:t>
            </a:r>
            <a:endParaRPr lang="tr-TR" sz="2000" kern="1200"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9749" y="2395383"/>
            <a:ext cx="5834298" cy="2444619"/>
          </a:xfrm>
          <a:prstGeom prst="rect">
            <a:avLst/>
          </a:prstGeom>
          <a:ln w="38100">
            <a:solidFill>
              <a:schemeClr val="tx2"/>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6" name="Serbest Form 5"/>
          <p:cNvSpPr/>
          <p:nvPr/>
        </p:nvSpPr>
        <p:spPr>
          <a:xfrm>
            <a:off x="6445858" y="2374600"/>
            <a:ext cx="2230599" cy="2484000"/>
          </a:xfrm>
          <a:custGeom>
            <a:avLst/>
            <a:gdLst>
              <a:gd name="connsiteX0" fmla="*/ 0 w 2302607"/>
              <a:gd name="connsiteY0" fmla="*/ 0 h 3195157"/>
              <a:gd name="connsiteX1" fmla="*/ 2302607 w 2302607"/>
              <a:gd name="connsiteY1" fmla="*/ 0 h 3195157"/>
              <a:gd name="connsiteX2" fmla="*/ 2302607 w 2302607"/>
              <a:gd name="connsiteY2" fmla="*/ 3195157 h 3195157"/>
              <a:gd name="connsiteX3" fmla="*/ 0 w 2302607"/>
              <a:gd name="connsiteY3" fmla="*/ 3195157 h 3195157"/>
              <a:gd name="connsiteX4" fmla="*/ 0 w 2302607"/>
              <a:gd name="connsiteY4" fmla="*/ 0 h 3195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2607" h="3195157">
                <a:moveTo>
                  <a:pt x="0" y="0"/>
                </a:moveTo>
                <a:lnTo>
                  <a:pt x="2302607" y="0"/>
                </a:lnTo>
                <a:lnTo>
                  <a:pt x="2302607" y="3195157"/>
                </a:lnTo>
                <a:lnTo>
                  <a:pt x="0" y="3195157"/>
                </a:lnTo>
                <a:lnTo>
                  <a:pt x="0" y="0"/>
                </a:lnTo>
                <a:close/>
              </a:path>
            </a:pathLst>
          </a:custGeom>
        </p:spPr>
        <p:style>
          <a:lnRef idx="3">
            <a:schemeClr val="dk2">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2">
              <a:hueOff val="0"/>
              <a:satOff val="0"/>
              <a:lumOff val="0"/>
              <a:alphaOff val="0"/>
            </a:schemeClr>
          </a:fontRef>
        </p:style>
        <p:txBody>
          <a:bodyPr spcFirstLastPara="0" vert="horz" wrap="square" lIns="87630" tIns="87630" rIns="87630" bIns="87630" numCol="1" spcCol="1270" anchor="ctr" anchorCtr="0">
            <a:noAutofit/>
          </a:bodyPr>
          <a:lstStyle/>
          <a:p>
            <a:pPr algn="ctr"/>
            <a:r>
              <a:rPr lang="tr-TR" dirty="0" smtClean="0"/>
              <a:t>Yıllarca </a:t>
            </a:r>
            <a:r>
              <a:rPr lang="tr-TR" dirty="0"/>
              <a:t>yağış almayan çöl alanları bulunmaktadır. Yeryüzünde en yüksek sıcaklıklar bu bölgelerde yaşanır. Günlük sıcaklık farkları çok yüksektir.</a:t>
            </a:r>
          </a:p>
        </p:txBody>
      </p:sp>
      <p:sp>
        <p:nvSpPr>
          <p:cNvPr id="3" name="Veri Yer Tutucusu 2"/>
          <p:cNvSpPr>
            <a:spLocks noGrp="1"/>
          </p:cNvSpPr>
          <p:nvPr>
            <p:ph type="dt" sz="half" idx="10"/>
          </p:nvPr>
        </p:nvSpPr>
        <p:spPr/>
        <p:txBody>
          <a:bodyPr/>
          <a:lstStyle/>
          <a:p>
            <a:fld id="{6C77C187-DAE6-4357-836C-DA6610510749}" type="datetime10">
              <a:rPr lang="tr-TR" smtClean="0"/>
              <a:t>20:12</a:t>
            </a:fld>
            <a:endParaRPr lang="tr-TR"/>
          </a:p>
        </p:txBody>
      </p:sp>
      <p:sp>
        <p:nvSpPr>
          <p:cNvPr id="7" name="Slayt Numarası Yer Tutucusu 6"/>
          <p:cNvSpPr>
            <a:spLocks noGrp="1"/>
          </p:cNvSpPr>
          <p:nvPr>
            <p:ph type="sldNum" sz="quarter" idx="12"/>
          </p:nvPr>
        </p:nvSpPr>
        <p:spPr/>
        <p:txBody>
          <a:bodyPr/>
          <a:lstStyle/>
          <a:p>
            <a:fld id="{4E08D9B4-161C-489C-BF83-C5047E2F3827}" type="slidenum">
              <a:rPr lang="tr-TR" smtClean="0"/>
              <a:t>25</a:t>
            </a:fld>
            <a:endParaRPr lang="tr-TR"/>
          </a:p>
        </p:txBody>
      </p:sp>
    </p:spTree>
    <p:extLst>
      <p:ext uri="{BB962C8B-B14F-4D97-AF65-F5344CB8AC3E}">
        <p14:creationId xmlns:p14="http://schemas.microsoft.com/office/powerpoint/2010/main" val="3860526789"/>
      </p:ext>
    </p:extLst>
  </p:cSld>
  <p:clrMapOvr>
    <a:masterClrMapping/>
  </p:clrMapOvr>
  <p:transition>
    <p:cover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Başlık 1"/>
          <p:cNvSpPr>
            <a:spLocks noGrp="1"/>
          </p:cNvSpPr>
          <p:nvPr>
            <p:ph type="title"/>
          </p:nvPr>
        </p:nvSpPr>
        <p:spPr/>
        <p:txBody>
          <a:bodyPr/>
          <a:lstStyle/>
          <a:p>
            <a:r>
              <a:rPr lang="tr-TR" smtClean="0"/>
              <a:t>Çöl Biyomu</a:t>
            </a:r>
            <a:endParaRPr lang="tr-TR" dirty="0"/>
          </a:p>
        </p:txBody>
      </p:sp>
      <p:sp>
        <p:nvSpPr>
          <p:cNvPr id="3" name="İçerik Yer Tutucusu 2"/>
          <p:cNvSpPr>
            <a:spLocks noGrp="1"/>
          </p:cNvSpPr>
          <p:nvPr>
            <p:ph idx="1"/>
          </p:nvPr>
        </p:nvSpPr>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tr-TR" b="1" spc="50" dirty="0" smtClean="0">
                <a:ln w="11430"/>
                <a:solidFill>
                  <a:srgbClr val="7030A0"/>
                </a:solidFill>
                <a:effectLst>
                  <a:glow rad="228600">
                    <a:schemeClr val="accent5">
                      <a:satMod val="175000"/>
                      <a:alpha val="40000"/>
                    </a:schemeClr>
                  </a:glow>
                  <a:outerShdw blurRad="76200" dist="50800" dir="5400000" algn="tl" rotWithShape="0">
                    <a:srgbClr val="000000">
                      <a:alpha val="65000"/>
                    </a:srgbClr>
                  </a:outerShdw>
                </a:effectLst>
              </a:rPr>
              <a:t>Çöl biyomunda bitki örtüsü çok seyrektir. Bu bölgede yaşam alanı bulan bitkiler, kuraklığa dayanıklı olanlardır. </a:t>
            </a:r>
            <a:endParaRPr lang="tr-TR" b="1" spc="50" dirty="0">
              <a:ln w="11430"/>
              <a:solidFill>
                <a:srgbClr val="7030A0"/>
              </a:solidFill>
              <a:effectLst>
                <a:glow rad="228600">
                  <a:schemeClr val="accent5">
                    <a:satMod val="175000"/>
                    <a:alpha val="40000"/>
                  </a:schemeClr>
                </a:glow>
                <a:outerShdw blurRad="76200" dist="50800" dir="5400000" algn="tl" rotWithShape="0">
                  <a:srgbClr val="000000">
                    <a:alpha val="65000"/>
                  </a:srgbClr>
                </a:outerShdw>
              </a:effectLst>
            </a:endParaRPr>
          </a:p>
        </p:txBody>
      </p:sp>
      <p:sp>
        <p:nvSpPr>
          <p:cNvPr id="5" name="Veri Yer Tutucusu 4"/>
          <p:cNvSpPr>
            <a:spLocks noGrp="1"/>
          </p:cNvSpPr>
          <p:nvPr>
            <p:ph type="dt" sz="half" idx="10"/>
          </p:nvPr>
        </p:nvSpPr>
        <p:spPr/>
        <p:txBody>
          <a:bodyPr/>
          <a:lstStyle/>
          <a:p>
            <a:fld id="{DC89ADF9-812B-44AF-B133-C656EBAF7C66}" type="datetime10">
              <a:rPr lang="tr-TR" smtClean="0"/>
              <a:t>20:12</a:t>
            </a:fld>
            <a:endParaRPr lang="tr-TR"/>
          </a:p>
        </p:txBody>
      </p:sp>
      <p:sp>
        <p:nvSpPr>
          <p:cNvPr id="6" name="Slayt Numarası Yer Tutucusu 5"/>
          <p:cNvSpPr>
            <a:spLocks noGrp="1"/>
          </p:cNvSpPr>
          <p:nvPr>
            <p:ph type="sldNum" sz="quarter" idx="12"/>
          </p:nvPr>
        </p:nvSpPr>
        <p:spPr/>
        <p:txBody>
          <a:bodyPr/>
          <a:lstStyle/>
          <a:p>
            <a:fld id="{4E08D9B4-161C-489C-BF83-C5047E2F3827}" type="slidenum">
              <a:rPr lang="tr-TR" smtClean="0"/>
              <a:t>26</a:t>
            </a:fld>
            <a:endParaRPr lang="tr-TR"/>
          </a:p>
        </p:txBody>
      </p:sp>
    </p:spTree>
    <p:extLst>
      <p:ext uri="{BB962C8B-B14F-4D97-AF65-F5344CB8AC3E}">
        <p14:creationId xmlns:p14="http://schemas.microsoft.com/office/powerpoint/2010/main" val="3094104176"/>
      </p:ext>
    </p:extLst>
  </p:cSld>
  <p:clrMapOvr>
    <a:masterClrMapping/>
  </p:clrMapOvr>
  <p:transition>
    <p:cover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Mehmet Ali ERCAN\AppData\Local\Microsoft\Windows\Temporary Internet Files\Content.IE5\9EUH328Y\MP90043840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735"/>
            <a:ext cx="9144000" cy="5160235"/>
          </a:xfrm>
          <a:prstGeom prst="rect">
            <a:avLst/>
          </a:prstGeom>
          <a:noFill/>
          <a:extLst>
            <a:ext uri="{909E8E84-426E-40DD-AFC4-6F175D3DCCD1}">
              <a14:hiddenFill xmlns:a14="http://schemas.microsoft.com/office/drawing/2010/main">
                <a:solidFill>
                  <a:srgbClr val="FFFFFF"/>
                </a:solidFill>
              </a14:hiddenFill>
            </a:ext>
          </a:extLst>
        </p:spPr>
      </p:pic>
      <p:sp>
        <p:nvSpPr>
          <p:cNvPr id="2" name="Başlık 1"/>
          <p:cNvSpPr>
            <a:spLocks noGrp="1"/>
          </p:cNvSpPr>
          <p:nvPr>
            <p:ph type="title"/>
          </p:nvPr>
        </p:nvSpPr>
        <p:spPr/>
        <p:txBody>
          <a:bodyPr/>
          <a:lstStyle/>
          <a:p>
            <a:r>
              <a:rPr lang="tr-TR" smtClean="0"/>
              <a:t>Çöl Biyomu</a:t>
            </a:r>
            <a:endParaRPr lang="tr-TR" dirty="0"/>
          </a:p>
        </p:txBody>
      </p:sp>
      <p:sp>
        <p:nvSpPr>
          <p:cNvPr id="3" name="İçerik Yer Tutucusu 2"/>
          <p:cNvSpPr>
            <a:spLocks noGrp="1"/>
          </p:cNvSpPr>
          <p:nvPr>
            <p:ph idx="1"/>
          </p:nvPr>
        </p:nvSpPr>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tr-TR" b="1" spc="50" dirty="0" smtClean="0">
                <a:ln w="11430"/>
                <a:solidFill>
                  <a:srgbClr val="7030A0"/>
                </a:solidFill>
                <a:effectLst>
                  <a:glow rad="228600">
                    <a:schemeClr val="accent5">
                      <a:satMod val="175000"/>
                      <a:alpha val="40000"/>
                    </a:schemeClr>
                  </a:glow>
                  <a:outerShdw blurRad="76200" dist="50800" dir="5400000" algn="tl" rotWithShape="0">
                    <a:srgbClr val="000000">
                      <a:alpha val="65000"/>
                    </a:srgbClr>
                  </a:outerShdw>
                </a:effectLst>
              </a:rPr>
              <a:t>Çöl bitkilerinin yaprakları buharlaşma yüzeyini azaltmak için iğnelidir. Bu bölgedeki bitkilerin kökleri, yer altı suyuna ulaşmak için derinlere doğru gelişmektedir.</a:t>
            </a:r>
            <a:endParaRPr lang="tr-TR" b="1" spc="50" dirty="0">
              <a:ln w="11430"/>
              <a:solidFill>
                <a:srgbClr val="7030A0"/>
              </a:solidFill>
              <a:effectLst>
                <a:glow rad="228600">
                  <a:schemeClr val="accent5">
                    <a:satMod val="175000"/>
                    <a:alpha val="40000"/>
                  </a:schemeClr>
                </a:glow>
                <a:outerShdw blurRad="76200" dist="50800" dir="5400000" algn="tl" rotWithShape="0">
                  <a:srgbClr val="000000">
                    <a:alpha val="65000"/>
                  </a:srgbClr>
                </a:outerShdw>
              </a:effectLst>
            </a:endParaRPr>
          </a:p>
        </p:txBody>
      </p:sp>
      <p:sp>
        <p:nvSpPr>
          <p:cNvPr id="4" name="Veri Yer Tutucusu 3"/>
          <p:cNvSpPr>
            <a:spLocks noGrp="1"/>
          </p:cNvSpPr>
          <p:nvPr>
            <p:ph type="dt" sz="half" idx="10"/>
          </p:nvPr>
        </p:nvSpPr>
        <p:spPr/>
        <p:txBody>
          <a:bodyPr/>
          <a:lstStyle/>
          <a:p>
            <a:fld id="{61685B3F-E3CE-49C8-8184-6C552C504BE4}" type="datetime10">
              <a:rPr lang="tr-TR" smtClean="0"/>
              <a:t>20:12</a:t>
            </a:fld>
            <a:endParaRPr lang="tr-TR"/>
          </a:p>
        </p:txBody>
      </p:sp>
      <p:sp>
        <p:nvSpPr>
          <p:cNvPr id="5" name="Slayt Numarası Yer Tutucusu 4"/>
          <p:cNvSpPr>
            <a:spLocks noGrp="1"/>
          </p:cNvSpPr>
          <p:nvPr>
            <p:ph type="sldNum" sz="quarter" idx="12"/>
          </p:nvPr>
        </p:nvSpPr>
        <p:spPr/>
        <p:txBody>
          <a:bodyPr/>
          <a:lstStyle/>
          <a:p>
            <a:fld id="{4E08D9B4-161C-489C-BF83-C5047E2F3827}" type="slidenum">
              <a:rPr lang="tr-TR" smtClean="0"/>
              <a:t>27</a:t>
            </a:fld>
            <a:endParaRPr lang="tr-TR"/>
          </a:p>
        </p:txBody>
      </p:sp>
    </p:spTree>
    <p:extLst>
      <p:ext uri="{BB962C8B-B14F-4D97-AF65-F5344CB8AC3E}">
        <p14:creationId xmlns:p14="http://schemas.microsoft.com/office/powerpoint/2010/main" val="4031802350"/>
      </p:ext>
    </p:extLst>
  </p:cSld>
  <p:clrMapOvr>
    <a:masterClrMapping/>
  </p:clrMapOvr>
  <p:transition>
    <p:cover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Çöl Biyomu</a:t>
            </a:r>
            <a:endParaRPr lang="tr-TR" dirty="0"/>
          </a:p>
        </p:txBody>
      </p:sp>
      <p:sp>
        <p:nvSpPr>
          <p:cNvPr id="3" name="İçerik Yer Tutucusu 2"/>
          <p:cNvSpPr>
            <a:spLocks noGrp="1"/>
          </p:cNvSpPr>
          <p:nvPr>
            <p:ph idx="1"/>
          </p:nvPr>
        </p:nvSpPr>
        <p:spPr>
          <a:xfrm>
            <a:off x="0" y="843558"/>
            <a:ext cx="9144000" cy="867567"/>
          </a:xfrm>
        </p:spPr>
        <p:style>
          <a:lnRef idx="2">
            <a:schemeClr val="accent2"/>
          </a:lnRef>
          <a:fillRef idx="1">
            <a:schemeClr val="lt1"/>
          </a:fillRef>
          <a:effectRef idx="0">
            <a:schemeClr val="accent2"/>
          </a:effectRef>
          <a:fontRef idx="minor">
            <a:schemeClr val="dk1"/>
          </a:fontRef>
        </p:style>
        <p:txBody>
          <a:bodyPr anchor="ctr">
            <a:normAutofit fontScale="62500" lnSpcReduction="20000"/>
          </a:bodyPr>
          <a:lstStyle/>
          <a:p>
            <a:r>
              <a:rPr lang="tr-TR" dirty="0" smtClean="0"/>
              <a:t>Çöllerde bitki örtüsünün zayıflığına bağlı olarak hayvan türleri de azdır. başlıca hayvan türü, günlerce susuz yaşayabilen develerdir. </a:t>
            </a:r>
            <a:br>
              <a:rPr lang="tr-TR" dirty="0" smtClean="0"/>
            </a:br>
            <a:r>
              <a:rPr lang="tr-TR" dirty="0" smtClean="0"/>
              <a:t>Yılan, kertenkele, akbaba ve akrep diğer hayvan türleridir.</a:t>
            </a:r>
          </a:p>
        </p:txBody>
      </p:sp>
      <p:grpSp>
        <p:nvGrpSpPr>
          <p:cNvPr id="10" name="Grup 9"/>
          <p:cNvGrpSpPr/>
          <p:nvPr/>
        </p:nvGrpSpPr>
        <p:grpSpPr>
          <a:xfrm>
            <a:off x="0" y="1711125"/>
            <a:ext cx="9144000" cy="3432375"/>
            <a:chOff x="0" y="2281500"/>
            <a:chExt cx="9144000" cy="4576500"/>
          </a:xfrm>
        </p:grpSpPr>
        <p:pic>
          <p:nvPicPr>
            <p:cNvPr id="7" name="Resim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84000" y="4563000"/>
              <a:ext cx="3060000" cy="2295000"/>
            </a:xfrm>
            <a:prstGeom prst="rect">
              <a:avLst/>
            </a:prstGeom>
          </p:spPr>
        </p:pic>
        <p:pic>
          <p:nvPicPr>
            <p:cNvPr id="8" name="Resim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84000" y="2281500"/>
              <a:ext cx="3060000" cy="2295001"/>
            </a:xfrm>
            <a:prstGeom prst="rect">
              <a:avLst/>
            </a:prstGeom>
          </p:spPr>
        </p:pic>
        <p:pic>
          <p:nvPicPr>
            <p:cNvPr id="9" name="Resim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42000" y="2281500"/>
              <a:ext cx="3060000" cy="2295000"/>
            </a:xfrm>
            <a:prstGeom prst="rect">
              <a:avLst/>
            </a:prstGeom>
          </p:spPr>
        </p:pic>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3043188" y="4563000"/>
              <a:ext cx="3057624" cy="2295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Mehmet Ali ERCAN\AppData\Local\Microsoft\Windows\Temporary Internet Files\Content.IE5\5J4FWZVJ\MP900433282[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2288604"/>
              <a:ext cx="3060000" cy="4569395"/>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Veri Yer Tutucusu 3"/>
          <p:cNvSpPr>
            <a:spLocks noGrp="1"/>
          </p:cNvSpPr>
          <p:nvPr>
            <p:ph type="dt" sz="half" idx="10"/>
          </p:nvPr>
        </p:nvSpPr>
        <p:spPr/>
        <p:txBody>
          <a:bodyPr/>
          <a:lstStyle/>
          <a:p>
            <a:fld id="{6D163249-5D50-490D-A1C8-732E0E987E47}" type="datetime10">
              <a:rPr lang="tr-TR" smtClean="0"/>
              <a:t>20:12</a:t>
            </a:fld>
            <a:endParaRPr lang="tr-TR"/>
          </a:p>
        </p:txBody>
      </p:sp>
      <p:sp>
        <p:nvSpPr>
          <p:cNvPr id="5" name="Slayt Numarası Yer Tutucusu 4"/>
          <p:cNvSpPr>
            <a:spLocks noGrp="1"/>
          </p:cNvSpPr>
          <p:nvPr>
            <p:ph type="sldNum" sz="quarter" idx="12"/>
          </p:nvPr>
        </p:nvSpPr>
        <p:spPr/>
        <p:txBody>
          <a:bodyPr/>
          <a:lstStyle/>
          <a:p>
            <a:fld id="{4E08D9B4-161C-489C-BF83-C5047E2F3827}" type="slidenum">
              <a:rPr lang="tr-TR" smtClean="0"/>
              <a:t>28</a:t>
            </a:fld>
            <a:endParaRPr lang="tr-TR"/>
          </a:p>
        </p:txBody>
      </p:sp>
    </p:spTree>
    <p:extLst>
      <p:ext uri="{BB962C8B-B14F-4D97-AF65-F5344CB8AC3E}">
        <p14:creationId xmlns:p14="http://schemas.microsoft.com/office/powerpoint/2010/main" val="3436628962"/>
      </p:ext>
    </p:extLst>
  </p:cSld>
  <p:clrMapOvr>
    <a:masterClrMapping/>
  </p:clrMapOvr>
  <p:transition>
    <p:cover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Yapraklarını Döken Orman Biyomu</a:t>
            </a:r>
            <a:endParaRPr lang="tr-TR" dirty="0"/>
          </a:p>
        </p:txBody>
      </p:sp>
      <p:grpSp>
        <p:nvGrpSpPr>
          <p:cNvPr id="11" name="Grup 10"/>
          <p:cNvGrpSpPr>
            <a:grpSpLocks noChangeAspect="1"/>
          </p:cNvGrpSpPr>
          <p:nvPr/>
        </p:nvGrpSpPr>
        <p:grpSpPr>
          <a:xfrm>
            <a:off x="463956" y="1201224"/>
            <a:ext cx="8216086" cy="3657140"/>
            <a:chOff x="463956" y="1601631"/>
            <a:chExt cx="8216086" cy="4876186"/>
          </a:xfrm>
        </p:grpSpPr>
        <p:sp>
          <p:nvSpPr>
            <p:cNvPr id="8" name="Serbest Form 7"/>
            <p:cNvSpPr/>
            <p:nvPr/>
          </p:nvSpPr>
          <p:spPr>
            <a:xfrm>
              <a:off x="463956" y="1601631"/>
              <a:ext cx="8216086" cy="1465897"/>
            </a:xfrm>
            <a:custGeom>
              <a:avLst/>
              <a:gdLst>
                <a:gd name="connsiteX0" fmla="*/ 0 w 8216086"/>
                <a:gd name="connsiteY0" fmla="*/ 0 h 1465897"/>
                <a:gd name="connsiteX1" fmla="*/ 8216086 w 8216086"/>
                <a:gd name="connsiteY1" fmla="*/ 0 h 1465897"/>
                <a:gd name="connsiteX2" fmla="*/ 8216086 w 8216086"/>
                <a:gd name="connsiteY2" fmla="*/ 1465897 h 1465897"/>
                <a:gd name="connsiteX3" fmla="*/ 0 w 8216086"/>
                <a:gd name="connsiteY3" fmla="*/ 1465897 h 1465897"/>
                <a:gd name="connsiteX4" fmla="*/ 0 w 8216086"/>
                <a:gd name="connsiteY4" fmla="*/ 0 h 1465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16086" h="1465897">
                  <a:moveTo>
                    <a:pt x="0" y="0"/>
                  </a:moveTo>
                  <a:lnTo>
                    <a:pt x="8216086" y="0"/>
                  </a:lnTo>
                  <a:lnTo>
                    <a:pt x="8216086" y="1465897"/>
                  </a:lnTo>
                  <a:lnTo>
                    <a:pt x="0" y="1465897"/>
                  </a:lnTo>
                  <a:lnTo>
                    <a:pt x="0" y="0"/>
                  </a:lnTo>
                  <a:close/>
                </a:path>
              </a:pathLst>
            </a:custGeom>
          </p:spPr>
          <p:style>
            <a:lnRef idx="3">
              <a:schemeClr val="dk2">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2">
                <a:hueOff val="0"/>
                <a:satOff val="0"/>
                <a:lumOff val="0"/>
                <a:alphaOff val="0"/>
              </a:schemeClr>
            </a:fontRef>
          </p:style>
          <p:txBody>
            <a:bodyPr spcFirstLastPara="0" vert="horz" wrap="square" lIns="87630" tIns="87630" rIns="87630" bIns="87630" numCol="1" spcCol="1270" anchor="ctr" anchorCtr="0">
              <a:noAutofit/>
            </a:bodyPr>
            <a:lstStyle/>
            <a:p>
              <a:pPr lvl="0" algn="just" defTabSz="1022350">
                <a:lnSpc>
                  <a:spcPct val="90000"/>
                </a:lnSpc>
                <a:spcBef>
                  <a:spcPct val="0"/>
                </a:spcBef>
                <a:spcAft>
                  <a:spcPct val="35000"/>
                </a:spcAft>
              </a:pPr>
              <a:r>
                <a:rPr lang="tr-TR" sz="2400" dirty="0"/>
                <a:t>Yapraklarını döken orman biyomu, daha çok orta kuşak karalarının batı kıyılarında görülür. </a:t>
              </a:r>
              <a:endParaRPr lang="tr-TR" sz="2400" kern="1200" dirty="0"/>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9749" y="3193844"/>
              <a:ext cx="5834298" cy="3259492"/>
            </a:xfrm>
            <a:prstGeom prst="rect">
              <a:avLst/>
            </a:prstGeom>
            <a:ln w="38100">
              <a:solidFill>
                <a:schemeClr val="tx2"/>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10" name="Serbest Form 9"/>
            <p:cNvSpPr/>
            <p:nvPr/>
          </p:nvSpPr>
          <p:spPr>
            <a:xfrm>
              <a:off x="6445857" y="3165816"/>
              <a:ext cx="2230599" cy="3312001"/>
            </a:xfrm>
            <a:custGeom>
              <a:avLst/>
              <a:gdLst>
                <a:gd name="connsiteX0" fmla="*/ 0 w 2302607"/>
                <a:gd name="connsiteY0" fmla="*/ 0 h 3195157"/>
                <a:gd name="connsiteX1" fmla="*/ 2302607 w 2302607"/>
                <a:gd name="connsiteY1" fmla="*/ 0 h 3195157"/>
                <a:gd name="connsiteX2" fmla="*/ 2302607 w 2302607"/>
                <a:gd name="connsiteY2" fmla="*/ 3195157 h 3195157"/>
                <a:gd name="connsiteX3" fmla="*/ 0 w 2302607"/>
                <a:gd name="connsiteY3" fmla="*/ 3195157 h 3195157"/>
                <a:gd name="connsiteX4" fmla="*/ 0 w 2302607"/>
                <a:gd name="connsiteY4" fmla="*/ 0 h 3195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2607" h="3195157">
                  <a:moveTo>
                    <a:pt x="0" y="0"/>
                  </a:moveTo>
                  <a:lnTo>
                    <a:pt x="2302607" y="0"/>
                  </a:lnTo>
                  <a:lnTo>
                    <a:pt x="2302607" y="3195157"/>
                  </a:lnTo>
                  <a:lnTo>
                    <a:pt x="0" y="3195157"/>
                  </a:lnTo>
                  <a:lnTo>
                    <a:pt x="0" y="0"/>
                  </a:lnTo>
                  <a:close/>
                </a:path>
              </a:pathLst>
            </a:custGeom>
          </p:spPr>
          <p:style>
            <a:lnRef idx="3">
              <a:schemeClr val="dk2">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2">
                <a:hueOff val="0"/>
                <a:satOff val="0"/>
                <a:lumOff val="0"/>
                <a:alphaOff val="0"/>
              </a:schemeClr>
            </a:fontRef>
          </p:style>
          <p:txBody>
            <a:bodyPr spcFirstLastPara="0" vert="horz" wrap="square" lIns="87630" tIns="87630" rIns="87630" bIns="87630" numCol="1" spcCol="1270" anchor="ctr" anchorCtr="0">
              <a:noAutofit/>
            </a:bodyPr>
            <a:lstStyle/>
            <a:p>
              <a:pPr lvl="0" algn="ctr"/>
              <a:r>
                <a:rPr lang="tr-TR" sz="2000" dirty="0"/>
                <a:t>Bu bölgenin en önemli özelliği her mevsim yağış görülmesi ve yıllık sıcaklık farklarının fazla olmasıdır</a:t>
              </a:r>
              <a:r>
                <a:rPr lang="tr-TR" sz="2000" dirty="0" smtClean="0"/>
                <a:t>.</a:t>
              </a:r>
              <a:endParaRPr lang="tr-TR" sz="2000" dirty="0"/>
            </a:p>
          </p:txBody>
        </p:sp>
      </p:grpSp>
      <p:sp>
        <p:nvSpPr>
          <p:cNvPr id="3" name="Veri Yer Tutucusu 2"/>
          <p:cNvSpPr>
            <a:spLocks noGrp="1"/>
          </p:cNvSpPr>
          <p:nvPr>
            <p:ph type="dt" sz="half" idx="10"/>
          </p:nvPr>
        </p:nvSpPr>
        <p:spPr/>
        <p:txBody>
          <a:bodyPr/>
          <a:lstStyle/>
          <a:p>
            <a:fld id="{87B0F326-2D09-473F-902B-5A3005A8F0FF}" type="datetime10">
              <a:rPr lang="tr-TR" smtClean="0"/>
              <a:t>20:12</a:t>
            </a:fld>
            <a:endParaRPr lang="tr-TR"/>
          </a:p>
        </p:txBody>
      </p:sp>
      <p:sp>
        <p:nvSpPr>
          <p:cNvPr id="4" name="Slayt Numarası Yer Tutucusu 3"/>
          <p:cNvSpPr>
            <a:spLocks noGrp="1"/>
          </p:cNvSpPr>
          <p:nvPr>
            <p:ph type="sldNum" sz="quarter" idx="12"/>
          </p:nvPr>
        </p:nvSpPr>
        <p:spPr/>
        <p:txBody>
          <a:bodyPr/>
          <a:lstStyle/>
          <a:p>
            <a:fld id="{4E08D9B4-161C-489C-BF83-C5047E2F3827}" type="slidenum">
              <a:rPr lang="tr-TR" smtClean="0"/>
              <a:t>29</a:t>
            </a:fld>
            <a:endParaRPr lang="tr-TR"/>
          </a:p>
        </p:txBody>
      </p:sp>
    </p:spTree>
    <p:extLst>
      <p:ext uri="{BB962C8B-B14F-4D97-AF65-F5344CB8AC3E}">
        <p14:creationId xmlns:p14="http://schemas.microsoft.com/office/powerpoint/2010/main" val="1437465814"/>
      </p:ext>
    </p:extLst>
  </p:cSld>
  <p:clrMapOvr>
    <a:masterClrMapping/>
  </p:clrMapOvr>
  <p:transition>
    <p:cover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Paleocoğrafya</a:t>
            </a:r>
            <a:endParaRPr lang="tr-TR" dirty="0"/>
          </a:p>
        </p:txBody>
      </p:sp>
      <p:sp>
        <p:nvSpPr>
          <p:cNvPr id="3" name="İçerik Yer Tutucusu 2"/>
          <p:cNvSpPr>
            <a:spLocks noGrp="1"/>
          </p:cNvSpPr>
          <p:nvPr>
            <p:ph idx="1"/>
          </p:nvPr>
        </p:nvSpPr>
        <p:spPr>
          <a:xfrm>
            <a:off x="457200" y="1200151"/>
            <a:ext cx="8229600" cy="1641630"/>
          </a:xfrm>
        </p:spPr>
        <p:txBody>
          <a:bodyPr>
            <a:normAutofit fontScale="92500" lnSpcReduction="20000"/>
          </a:bodyPr>
          <a:lstStyle/>
          <a:p>
            <a:r>
              <a:rPr lang="tr-TR" b="1" dirty="0" smtClean="0">
                <a:ln w="1905"/>
                <a:solidFill>
                  <a:srgbClr val="7030A0"/>
                </a:solidFill>
                <a:effectLst>
                  <a:innerShdw blurRad="69850" dist="43180" dir="5400000">
                    <a:srgbClr val="000000">
                      <a:alpha val="65000"/>
                    </a:srgbClr>
                  </a:innerShdw>
                </a:effectLst>
              </a:rPr>
              <a:t>Bir </a:t>
            </a:r>
            <a:r>
              <a:rPr lang="tr-TR" b="1" dirty="0">
                <a:ln w="1905"/>
                <a:solidFill>
                  <a:srgbClr val="7030A0"/>
                </a:solidFill>
                <a:effectLst>
                  <a:innerShdw blurRad="69850" dist="43180" dir="5400000">
                    <a:srgbClr val="000000">
                      <a:alpha val="65000"/>
                    </a:srgbClr>
                  </a:innerShdw>
                </a:effectLst>
              </a:rPr>
              <a:t>dönemde uygun yaşam koşulları bulunduğu için çok geniş bir alana yayılan bitkilerden bazıları, bir sonraki döneme uyum gösterememiş ve yok olmuşlardır</a:t>
            </a:r>
            <a:r>
              <a:rPr lang="tr-TR" b="1" dirty="0" smtClean="0">
                <a:ln w="1905"/>
                <a:solidFill>
                  <a:srgbClr val="7030A0"/>
                </a:solidFill>
                <a:effectLst>
                  <a:innerShdw blurRad="69850" dist="43180" dir="5400000">
                    <a:srgbClr val="000000">
                      <a:alpha val="65000"/>
                    </a:srgbClr>
                  </a:innerShdw>
                </a:effectLst>
              </a:rPr>
              <a:t>.</a:t>
            </a:r>
            <a:endParaRPr lang="tr-TR" b="1" dirty="0">
              <a:ln w="1905"/>
              <a:solidFill>
                <a:srgbClr val="7030A0"/>
              </a:solidFill>
              <a:effectLst>
                <a:innerShdw blurRad="69850" dist="43180" dir="5400000">
                  <a:srgbClr val="000000">
                    <a:alpha val="65000"/>
                  </a:srgbClr>
                </a:innerShdw>
              </a:effectLst>
            </a:endParaRPr>
          </a:p>
        </p:txBody>
      </p:sp>
      <p:grpSp>
        <p:nvGrpSpPr>
          <p:cNvPr id="4" name="5 Grup"/>
          <p:cNvGrpSpPr>
            <a:grpSpLocks noChangeAspect="1"/>
          </p:cNvGrpSpPr>
          <p:nvPr/>
        </p:nvGrpSpPr>
        <p:grpSpPr>
          <a:xfrm>
            <a:off x="539548" y="2961762"/>
            <a:ext cx="3040390" cy="1875169"/>
            <a:chOff x="285720" y="928670"/>
            <a:chExt cx="2500330" cy="2056114"/>
          </a:xfrm>
        </p:grpSpPr>
        <p:pic>
          <p:nvPicPr>
            <p:cNvPr id="5" name="Picture 2" descr="http://www.biltek.tubitak.gov.tr/bilgipaket/jeolojik/Fanerozoik/Paleozoik/Karbonifer/manzar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20" y="928670"/>
              <a:ext cx="2500330" cy="2000264"/>
            </a:xfrm>
            <a:prstGeom prst="rect">
              <a:avLst/>
            </a:prstGeom>
            <a:noFill/>
          </p:spPr>
        </p:pic>
        <p:sp>
          <p:nvSpPr>
            <p:cNvPr id="6" name="10 Metin kutusu"/>
            <p:cNvSpPr txBox="1"/>
            <p:nvPr/>
          </p:nvSpPr>
          <p:spPr>
            <a:xfrm>
              <a:off x="321439" y="2613561"/>
              <a:ext cx="2428892" cy="371223"/>
            </a:xfrm>
            <a:prstGeom prst="rect">
              <a:avLst/>
            </a:prstGeom>
            <a:noFill/>
          </p:spPr>
          <p:txBody>
            <a:bodyPr wrap="square" rtlCol="0">
              <a:spAutoFit/>
            </a:bodyPr>
            <a:lstStyle/>
            <a:p>
              <a:pPr algn="ctr"/>
              <a:r>
                <a:rPr lang="tr-TR" sz="1600" i="1" dirty="0" smtClean="0">
                  <a:solidFill>
                    <a:schemeClr val="bg1">
                      <a:lumMod val="20000"/>
                      <a:lumOff val="80000"/>
                    </a:schemeClr>
                  </a:solidFill>
                </a:rPr>
                <a:t>Karbonifer</a:t>
              </a:r>
              <a:endParaRPr lang="tr-TR" sz="1600" dirty="0">
                <a:solidFill>
                  <a:schemeClr val="bg1">
                    <a:lumMod val="20000"/>
                    <a:lumOff val="80000"/>
                  </a:schemeClr>
                </a:solidFill>
              </a:endParaRPr>
            </a:p>
          </p:txBody>
        </p:sp>
      </p:grpSp>
      <p:grpSp>
        <p:nvGrpSpPr>
          <p:cNvPr id="10" name="Grup 9"/>
          <p:cNvGrpSpPr>
            <a:grpSpLocks noChangeAspect="1"/>
          </p:cNvGrpSpPr>
          <p:nvPr/>
        </p:nvGrpSpPr>
        <p:grpSpPr>
          <a:xfrm>
            <a:off x="3582342" y="2961763"/>
            <a:ext cx="5166123" cy="1847746"/>
            <a:chOff x="3635896" y="5293798"/>
            <a:chExt cx="2665044" cy="1085381"/>
          </a:xfrm>
        </p:grpSpPr>
        <p:pic>
          <p:nvPicPr>
            <p:cNvPr id="8" name="Picture 8" descr="http://www.biltek.tubitak.gov.tr/bilgipaket/jeolojik/Fanerozoik/Mezozoik/Kretase/Kretase-manzara-Cretaceou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5896" y="5293798"/>
              <a:ext cx="2665044" cy="1071570"/>
            </a:xfrm>
            <a:prstGeom prst="rect">
              <a:avLst/>
            </a:prstGeom>
            <a:noFill/>
          </p:spPr>
        </p:pic>
        <p:sp>
          <p:nvSpPr>
            <p:cNvPr id="9" name="8 Metin kutusu"/>
            <p:cNvSpPr txBox="1">
              <a:spLocks noChangeAspect="1"/>
            </p:cNvSpPr>
            <p:nvPr/>
          </p:nvSpPr>
          <p:spPr>
            <a:xfrm>
              <a:off x="3903931" y="6180310"/>
              <a:ext cx="2357454" cy="198869"/>
            </a:xfrm>
            <a:prstGeom prst="rect">
              <a:avLst/>
            </a:prstGeom>
            <a:noFill/>
          </p:spPr>
          <p:txBody>
            <a:bodyPr wrap="square" rtlCol="0">
              <a:spAutoFit/>
            </a:bodyPr>
            <a:lstStyle/>
            <a:p>
              <a:pPr algn="ctr"/>
              <a:r>
                <a:rPr lang="tr-TR" sz="1600" i="1" dirty="0" err="1" smtClean="0">
                  <a:solidFill>
                    <a:schemeClr val="bg1">
                      <a:lumMod val="20000"/>
                      <a:lumOff val="80000"/>
                    </a:schemeClr>
                  </a:solidFill>
                </a:rPr>
                <a:t>Kretase</a:t>
              </a:r>
              <a:endParaRPr lang="tr-TR" sz="1600" i="1" dirty="0">
                <a:solidFill>
                  <a:schemeClr val="bg1">
                    <a:lumMod val="20000"/>
                    <a:lumOff val="80000"/>
                  </a:schemeClr>
                </a:solidFill>
              </a:endParaRPr>
            </a:p>
          </p:txBody>
        </p:sp>
      </p:grpSp>
      <p:sp>
        <p:nvSpPr>
          <p:cNvPr id="7" name="Veri Yer Tutucusu 6"/>
          <p:cNvSpPr>
            <a:spLocks noGrp="1"/>
          </p:cNvSpPr>
          <p:nvPr>
            <p:ph type="dt" sz="half" idx="10"/>
          </p:nvPr>
        </p:nvSpPr>
        <p:spPr/>
        <p:txBody>
          <a:bodyPr/>
          <a:lstStyle/>
          <a:p>
            <a:fld id="{4F23BF5E-635E-4FEE-99F8-BA7FAA00C216}" type="datetime10">
              <a:rPr lang="tr-TR" smtClean="0"/>
              <a:t>20:12</a:t>
            </a:fld>
            <a:endParaRPr lang="tr-TR"/>
          </a:p>
        </p:txBody>
      </p:sp>
      <p:sp>
        <p:nvSpPr>
          <p:cNvPr id="11" name="Slayt Numarası Yer Tutucusu 10"/>
          <p:cNvSpPr>
            <a:spLocks noGrp="1"/>
          </p:cNvSpPr>
          <p:nvPr>
            <p:ph type="sldNum" sz="quarter" idx="12"/>
          </p:nvPr>
        </p:nvSpPr>
        <p:spPr/>
        <p:txBody>
          <a:bodyPr/>
          <a:lstStyle/>
          <a:p>
            <a:fld id="{4E08D9B4-161C-489C-BF83-C5047E2F3827}" type="slidenum">
              <a:rPr lang="tr-TR" smtClean="0"/>
              <a:t>3</a:t>
            </a:fld>
            <a:endParaRPr lang="tr-TR"/>
          </a:p>
        </p:txBody>
      </p:sp>
    </p:spTree>
    <p:extLst>
      <p:ext uri="{BB962C8B-B14F-4D97-AF65-F5344CB8AC3E}">
        <p14:creationId xmlns:p14="http://schemas.microsoft.com/office/powerpoint/2010/main" val="1229207810"/>
      </p:ext>
    </p:extLst>
  </p:cSld>
  <p:clrMapOvr>
    <a:masterClrMapping/>
  </p:clrMapOvr>
  <p:transition>
    <p:cover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Başlık 1"/>
          <p:cNvSpPr>
            <a:spLocks noGrp="1"/>
          </p:cNvSpPr>
          <p:nvPr>
            <p:ph type="title"/>
          </p:nvPr>
        </p:nvSpPr>
        <p:spPr/>
        <p:txBody>
          <a:bodyPr/>
          <a:lstStyle/>
          <a:p>
            <a:r>
              <a:rPr lang="tr-TR" dirty="0" smtClean="0"/>
              <a:t>Yapraklarını Döken Orman Biyomu</a:t>
            </a:r>
            <a:endParaRPr lang="tr-TR" dirty="0"/>
          </a:p>
        </p:txBody>
      </p:sp>
      <p:sp>
        <p:nvSpPr>
          <p:cNvPr id="3" name="İçerik Yer Tutucusu 2"/>
          <p:cNvSpPr>
            <a:spLocks noGrp="1"/>
          </p:cNvSpPr>
          <p:nvPr>
            <p:ph idx="1"/>
          </p:nvPr>
        </p:nvSpPr>
        <p:spPr/>
        <p:txBody>
          <a:bodyPr anchor="b">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tr-TR" b="1" spc="50" dirty="0" smtClean="0">
                <a:ln w="11430"/>
                <a:solidFill>
                  <a:srgbClr val="7030A0"/>
                </a:solidFill>
                <a:effectLst>
                  <a:outerShdw blurRad="76200" dist="50800" dir="5400000" algn="tl" rotWithShape="0">
                    <a:srgbClr val="000000">
                      <a:alpha val="65000"/>
                    </a:srgbClr>
                  </a:outerShdw>
                </a:effectLst>
              </a:rPr>
              <a:t>Yaz </a:t>
            </a:r>
            <a:r>
              <a:rPr lang="tr-TR" b="1" spc="50" dirty="0">
                <a:ln w="11430"/>
                <a:solidFill>
                  <a:srgbClr val="7030A0"/>
                </a:solidFill>
                <a:effectLst>
                  <a:outerShdw blurRad="76200" dist="50800" dir="5400000" algn="tl" rotWithShape="0">
                    <a:srgbClr val="000000">
                      <a:alpha val="65000"/>
                    </a:srgbClr>
                  </a:outerShdw>
                </a:effectLst>
              </a:rPr>
              <a:t>ile kış arasındaki sıcaklık farkının fazla olması, ağaçların kışın yapraklarını dökmesine neden </a:t>
            </a:r>
            <a:r>
              <a:rPr lang="tr-TR" b="1" spc="50" dirty="0" smtClean="0">
                <a:ln w="11430"/>
                <a:solidFill>
                  <a:srgbClr val="7030A0"/>
                </a:solidFill>
                <a:effectLst>
                  <a:outerShdw blurRad="76200" dist="50800" dir="5400000" algn="tl" rotWithShape="0">
                    <a:srgbClr val="000000">
                      <a:alpha val="65000"/>
                    </a:srgbClr>
                  </a:outerShdw>
                </a:effectLst>
              </a:rPr>
              <a:t>olmaktadır</a:t>
            </a:r>
            <a:endParaRPr lang="tr-TR" b="1" spc="50" dirty="0">
              <a:ln w="11430"/>
              <a:solidFill>
                <a:srgbClr val="7030A0"/>
              </a:solidFill>
              <a:effectLst>
                <a:outerShdw blurRad="76200" dist="50800" dir="5400000" algn="tl" rotWithShape="0">
                  <a:srgbClr val="000000">
                    <a:alpha val="65000"/>
                  </a:srgbClr>
                </a:outerShdw>
              </a:effectLst>
            </a:endParaRPr>
          </a:p>
        </p:txBody>
      </p:sp>
      <p:sp>
        <p:nvSpPr>
          <p:cNvPr id="4" name="Veri Yer Tutucusu 3"/>
          <p:cNvSpPr>
            <a:spLocks noGrp="1"/>
          </p:cNvSpPr>
          <p:nvPr>
            <p:ph type="dt" sz="half" idx="10"/>
          </p:nvPr>
        </p:nvSpPr>
        <p:spPr/>
        <p:txBody>
          <a:bodyPr/>
          <a:lstStyle/>
          <a:p>
            <a:fld id="{C7077254-C51F-4CCA-8670-DD17E66303CC}" type="datetime10">
              <a:rPr lang="tr-TR" smtClean="0"/>
              <a:t>20:12</a:t>
            </a:fld>
            <a:endParaRPr lang="tr-TR"/>
          </a:p>
        </p:txBody>
      </p:sp>
      <p:sp>
        <p:nvSpPr>
          <p:cNvPr id="6" name="Slayt Numarası Yer Tutucusu 5"/>
          <p:cNvSpPr>
            <a:spLocks noGrp="1"/>
          </p:cNvSpPr>
          <p:nvPr>
            <p:ph type="sldNum" sz="quarter" idx="12"/>
          </p:nvPr>
        </p:nvSpPr>
        <p:spPr/>
        <p:txBody>
          <a:bodyPr/>
          <a:lstStyle/>
          <a:p>
            <a:fld id="{4E08D9B4-161C-489C-BF83-C5047E2F3827}" type="slidenum">
              <a:rPr lang="tr-TR" smtClean="0"/>
              <a:t>30</a:t>
            </a:fld>
            <a:endParaRPr lang="tr-TR"/>
          </a:p>
        </p:txBody>
      </p:sp>
    </p:spTree>
    <p:extLst>
      <p:ext uri="{BB962C8B-B14F-4D97-AF65-F5344CB8AC3E}">
        <p14:creationId xmlns:p14="http://schemas.microsoft.com/office/powerpoint/2010/main" val="1215480541"/>
      </p:ext>
    </p:extLst>
  </p:cSld>
  <p:clrMapOvr>
    <a:masterClrMapping/>
  </p:clrMapOvr>
  <p:transition>
    <p:cover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Yapraklarını Döken Orman Biyomu</a:t>
            </a:r>
            <a:endParaRPr lang="tr-TR" dirty="0"/>
          </a:p>
        </p:txBody>
      </p:sp>
      <p:grpSp>
        <p:nvGrpSpPr>
          <p:cNvPr id="15" name="Grup 14"/>
          <p:cNvGrpSpPr>
            <a:grpSpLocks noChangeAspect="1"/>
          </p:cNvGrpSpPr>
          <p:nvPr/>
        </p:nvGrpSpPr>
        <p:grpSpPr>
          <a:xfrm>
            <a:off x="0" y="1711125"/>
            <a:ext cx="9144000" cy="3432375"/>
            <a:chOff x="0" y="2281500"/>
            <a:chExt cx="9144000" cy="4576500"/>
          </a:xfrm>
        </p:grpSpPr>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563000"/>
              <a:ext cx="3060000" cy="2295000"/>
            </a:xfrm>
            <a:prstGeom prst="rect">
              <a:avLst/>
            </a:prstGeom>
          </p:spPr>
        </p:pic>
        <p:pic>
          <p:nvPicPr>
            <p:cNvPr id="5" name="Resi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2000" y="4563000"/>
              <a:ext cx="3060000" cy="2295000"/>
            </a:xfrm>
            <a:prstGeom prst="rect">
              <a:avLst/>
            </a:prstGeom>
          </p:spPr>
        </p:pic>
        <p:pic>
          <p:nvPicPr>
            <p:cNvPr id="6" name="Resim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84000" y="4563000"/>
              <a:ext cx="3060000" cy="2295000"/>
            </a:xfrm>
            <a:prstGeom prst="rect">
              <a:avLst/>
            </a:prstGeom>
          </p:spPr>
        </p:pic>
        <p:pic>
          <p:nvPicPr>
            <p:cNvPr id="7" name="Resim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2281500"/>
              <a:ext cx="3060000" cy="2295000"/>
            </a:xfrm>
            <a:prstGeom prst="rect">
              <a:avLst/>
            </a:prstGeom>
          </p:spPr>
        </p:pic>
        <p:pic>
          <p:nvPicPr>
            <p:cNvPr id="8" name="Resim 7"/>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3042000" y="2281850"/>
              <a:ext cx="3060000" cy="2294300"/>
            </a:xfrm>
            <a:prstGeom prst="rect">
              <a:avLst/>
            </a:prstGeom>
          </p:spPr>
        </p:pic>
        <p:sp>
          <p:nvSpPr>
            <p:cNvPr id="9" name="Metin kutusu 8"/>
            <p:cNvSpPr txBox="1"/>
            <p:nvPr/>
          </p:nvSpPr>
          <p:spPr>
            <a:xfrm>
              <a:off x="3190083" y="2281851"/>
              <a:ext cx="936104" cy="492443"/>
            </a:xfrm>
            <a:prstGeom prst="rect">
              <a:avLst/>
            </a:prstGeom>
            <a:noFill/>
          </p:spPr>
          <p:txBody>
            <a:bodyPr wrap="square" rtlCol="0">
              <a:spAutoFit/>
            </a:bodyPr>
            <a:lstStyle/>
            <a:p>
              <a:r>
                <a:rPr lang="tr-TR" dirty="0" smtClean="0">
                  <a:solidFill>
                    <a:schemeClr val="bg1">
                      <a:lumMod val="20000"/>
                      <a:lumOff val="80000"/>
                    </a:schemeClr>
                  </a:solidFill>
                </a:rPr>
                <a:t>samur</a:t>
              </a:r>
              <a:endParaRPr lang="tr-TR" dirty="0">
                <a:solidFill>
                  <a:schemeClr val="bg1">
                    <a:lumMod val="20000"/>
                    <a:lumOff val="80000"/>
                  </a:schemeClr>
                </a:solidFill>
              </a:endParaRPr>
            </a:p>
          </p:txBody>
        </p:sp>
        <p:pic>
          <p:nvPicPr>
            <p:cNvPr id="10" name="Resim 9"/>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084000" y="2288045"/>
              <a:ext cx="3060000" cy="2254200"/>
            </a:xfrm>
            <a:prstGeom prst="rect">
              <a:avLst/>
            </a:prstGeom>
          </p:spPr>
        </p:pic>
        <p:sp>
          <p:nvSpPr>
            <p:cNvPr id="11" name="Metin kutusu 10"/>
            <p:cNvSpPr txBox="1"/>
            <p:nvPr/>
          </p:nvSpPr>
          <p:spPr>
            <a:xfrm>
              <a:off x="6300192" y="2334573"/>
              <a:ext cx="936104" cy="492443"/>
            </a:xfrm>
            <a:prstGeom prst="rect">
              <a:avLst/>
            </a:prstGeom>
            <a:noFill/>
          </p:spPr>
          <p:txBody>
            <a:bodyPr wrap="square" rtlCol="0">
              <a:spAutoFit/>
            </a:bodyPr>
            <a:lstStyle/>
            <a:p>
              <a:r>
                <a:rPr lang="tr-TR" dirty="0" smtClean="0">
                  <a:solidFill>
                    <a:schemeClr val="bg1">
                      <a:lumMod val="20000"/>
                      <a:lumOff val="80000"/>
                    </a:schemeClr>
                  </a:solidFill>
                </a:rPr>
                <a:t>gelincik</a:t>
              </a:r>
              <a:endParaRPr lang="tr-TR" dirty="0">
                <a:solidFill>
                  <a:schemeClr val="bg1">
                    <a:lumMod val="20000"/>
                    <a:lumOff val="80000"/>
                  </a:schemeClr>
                </a:solidFill>
              </a:endParaRPr>
            </a:p>
          </p:txBody>
        </p:sp>
        <p:sp>
          <p:nvSpPr>
            <p:cNvPr id="12" name="Metin kutusu 11"/>
            <p:cNvSpPr txBox="1"/>
            <p:nvPr/>
          </p:nvSpPr>
          <p:spPr>
            <a:xfrm>
              <a:off x="179512" y="4571836"/>
              <a:ext cx="936104" cy="492443"/>
            </a:xfrm>
            <a:prstGeom prst="rect">
              <a:avLst/>
            </a:prstGeom>
            <a:noFill/>
          </p:spPr>
          <p:txBody>
            <a:bodyPr wrap="square" rtlCol="0">
              <a:spAutoFit/>
            </a:bodyPr>
            <a:lstStyle/>
            <a:p>
              <a:r>
                <a:rPr lang="tr-TR" dirty="0" smtClean="0">
                  <a:solidFill>
                    <a:schemeClr val="bg1">
                      <a:lumMod val="20000"/>
                      <a:lumOff val="80000"/>
                    </a:schemeClr>
                  </a:solidFill>
                </a:rPr>
                <a:t>çakal</a:t>
              </a:r>
              <a:endParaRPr lang="tr-TR" dirty="0">
                <a:solidFill>
                  <a:schemeClr val="bg1">
                    <a:lumMod val="20000"/>
                    <a:lumOff val="80000"/>
                  </a:schemeClr>
                </a:solidFill>
              </a:endParaRPr>
            </a:p>
          </p:txBody>
        </p:sp>
        <p:sp>
          <p:nvSpPr>
            <p:cNvPr id="13" name="Metin kutusu 12"/>
            <p:cNvSpPr txBox="1"/>
            <p:nvPr/>
          </p:nvSpPr>
          <p:spPr>
            <a:xfrm>
              <a:off x="3189993" y="4522975"/>
              <a:ext cx="936104" cy="492443"/>
            </a:xfrm>
            <a:prstGeom prst="rect">
              <a:avLst/>
            </a:prstGeom>
            <a:noFill/>
          </p:spPr>
          <p:txBody>
            <a:bodyPr wrap="square" rtlCol="0">
              <a:spAutoFit/>
            </a:bodyPr>
            <a:lstStyle/>
            <a:p>
              <a:r>
                <a:rPr lang="tr-TR" dirty="0" smtClean="0">
                  <a:solidFill>
                    <a:schemeClr val="bg1">
                      <a:lumMod val="20000"/>
                      <a:lumOff val="80000"/>
                    </a:schemeClr>
                  </a:solidFill>
                </a:rPr>
                <a:t>geyik</a:t>
              </a:r>
              <a:endParaRPr lang="tr-TR" dirty="0">
                <a:solidFill>
                  <a:schemeClr val="bg1">
                    <a:lumMod val="20000"/>
                    <a:lumOff val="80000"/>
                  </a:schemeClr>
                </a:solidFill>
              </a:endParaRPr>
            </a:p>
          </p:txBody>
        </p:sp>
        <p:sp>
          <p:nvSpPr>
            <p:cNvPr id="14" name="Metin kutusu 13"/>
            <p:cNvSpPr txBox="1"/>
            <p:nvPr/>
          </p:nvSpPr>
          <p:spPr>
            <a:xfrm>
              <a:off x="107504" y="2348880"/>
              <a:ext cx="936104" cy="492443"/>
            </a:xfrm>
            <a:prstGeom prst="rect">
              <a:avLst/>
            </a:prstGeom>
            <a:noFill/>
          </p:spPr>
          <p:txBody>
            <a:bodyPr wrap="square" rtlCol="0">
              <a:spAutoFit/>
            </a:bodyPr>
            <a:lstStyle/>
            <a:p>
              <a:r>
                <a:rPr lang="tr-TR" dirty="0" smtClean="0">
                  <a:solidFill>
                    <a:schemeClr val="bg1">
                      <a:lumMod val="20000"/>
                      <a:lumOff val="80000"/>
                    </a:schemeClr>
                  </a:solidFill>
                </a:rPr>
                <a:t>sincap</a:t>
              </a:r>
              <a:endParaRPr lang="tr-TR" dirty="0">
                <a:solidFill>
                  <a:schemeClr val="bg1">
                    <a:lumMod val="20000"/>
                    <a:lumOff val="80000"/>
                  </a:schemeClr>
                </a:solidFill>
              </a:endParaRPr>
            </a:p>
          </p:txBody>
        </p:sp>
      </p:grpSp>
      <p:sp>
        <p:nvSpPr>
          <p:cNvPr id="3" name="İçerik Yer Tutucusu 2"/>
          <p:cNvSpPr>
            <a:spLocks noGrp="1"/>
          </p:cNvSpPr>
          <p:nvPr>
            <p:ph idx="1"/>
          </p:nvPr>
        </p:nvSpPr>
        <p:spPr>
          <a:xfrm>
            <a:off x="0" y="843558"/>
            <a:ext cx="9144000" cy="867568"/>
          </a:xfrm>
        </p:spPr>
        <p:style>
          <a:lnRef idx="2">
            <a:schemeClr val="accent1"/>
          </a:lnRef>
          <a:fillRef idx="1">
            <a:schemeClr val="lt1"/>
          </a:fillRef>
          <a:effectRef idx="0">
            <a:schemeClr val="accent1"/>
          </a:effectRef>
          <a:fontRef idx="minor">
            <a:schemeClr val="dk1"/>
          </a:fontRef>
        </p:style>
        <p:txBody>
          <a:bodyPr anchor="ctr">
            <a:normAutofit fontScale="70000" lnSpcReduction="20000"/>
          </a:bodyPr>
          <a:lstStyle/>
          <a:p>
            <a:r>
              <a:rPr lang="tr-TR" dirty="0" smtClean="0"/>
              <a:t>Yapraklarını </a:t>
            </a:r>
            <a:r>
              <a:rPr lang="tr-TR" dirty="0"/>
              <a:t>döken orman biyomunda </a:t>
            </a:r>
            <a:r>
              <a:rPr lang="tr-TR" dirty="0" smtClean="0"/>
              <a:t>yaşayan </a:t>
            </a:r>
            <a:r>
              <a:rPr lang="tr-TR" dirty="0"/>
              <a:t>başlıca hayvan türleri; geyik, ayı, sincap, karaca, çakal, gelincik, samur, kuşlar ve </a:t>
            </a:r>
            <a:r>
              <a:rPr lang="tr-TR" dirty="0" smtClean="0"/>
              <a:t>sürüngenlerdir.</a:t>
            </a:r>
            <a:endParaRPr lang="tr-TR" dirty="0"/>
          </a:p>
        </p:txBody>
      </p:sp>
      <p:sp>
        <p:nvSpPr>
          <p:cNvPr id="16" name="Veri Yer Tutucusu 15"/>
          <p:cNvSpPr>
            <a:spLocks noGrp="1"/>
          </p:cNvSpPr>
          <p:nvPr>
            <p:ph type="dt" sz="half" idx="10"/>
          </p:nvPr>
        </p:nvSpPr>
        <p:spPr/>
        <p:txBody>
          <a:bodyPr/>
          <a:lstStyle/>
          <a:p>
            <a:fld id="{668D731E-E0D1-4267-A598-AD47F36FAC41}" type="datetime10">
              <a:rPr lang="tr-TR" smtClean="0"/>
              <a:t>20:12</a:t>
            </a:fld>
            <a:endParaRPr lang="tr-TR"/>
          </a:p>
        </p:txBody>
      </p:sp>
      <p:sp>
        <p:nvSpPr>
          <p:cNvPr id="17" name="Slayt Numarası Yer Tutucusu 16"/>
          <p:cNvSpPr>
            <a:spLocks noGrp="1"/>
          </p:cNvSpPr>
          <p:nvPr>
            <p:ph type="sldNum" sz="quarter" idx="12"/>
          </p:nvPr>
        </p:nvSpPr>
        <p:spPr/>
        <p:txBody>
          <a:bodyPr/>
          <a:lstStyle/>
          <a:p>
            <a:fld id="{4E08D9B4-161C-489C-BF83-C5047E2F3827}" type="slidenum">
              <a:rPr lang="tr-TR" smtClean="0"/>
              <a:t>31</a:t>
            </a:fld>
            <a:endParaRPr lang="tr-TR"/>
          </a:p>
        </p:txBody>
      </p:sp>
    </p:spTree>
    <p:extLst>
      <p:ext uri="{BB962C8B-B14F-4D97-AF65-F5344CB8AC3E}">
        <p14:creationId xmlns:p14="http://schemas.microsoft.com/office/powerpoint/2010/main" val="361294557"/>
      </p:ext>
    </p:extLst>
  </p:cSld>
  <p:clrMapOvr>
    <a:masterClrMapping/>
  </p:clrMapOvr>
  <p:transition>
    <p:cover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Ilıman Çayırlar Biyomu</a:t>
            </a:r>
          </a:p>
        </p:txBody>
      </p:sp>
      <p:grpSp>
        <p:nvGrpSpPr>
          <p:cNvPr id="4" name="Grup 3"/>
          <p:cNvGrpSpPr>
            <a:grpSpLocks noChangeAspect="1"/>
          </p:cNvGrpSpPr>
          <p:nvPr/>
        </p:nvGrpSpPr>
        <p:grpSpPr>
          <a:xfrm>
            <a:off x="463956" y="1201224"/>
            <a:ext cx="8216086" cy="3657140"/>
            <a:chOff x="463956" y="1601631"/>
            <a:chExt cx="8216086" cy="4876186"/>
          </a:xfrm>
        </p:grpSpPr>
        <p:sp>
          <p:nvSpPr>
            <p:cNvPr id="5" name="Serbest Form 4"/>
            <p:cNvSpPr/>
            <p:nvPr/>
          </p:nvSpPr>
          <p:spPr>
            <a:xfrm>
              <a:off x="463956" y="1601631"/>
              <a:ext cx="8216086" cy="1465897"/>
            </a:xfrm>
            <a:custGeom>
              <a:avLst/>
              <a:gdLst>
                <a:gd name="connsiteX0" fmla="*/ 0 w 8216086"/>
                <a:gd name="connsiteY0" fmla="*/ 0 h 1465897"/>
                <a:gd name="connsiteX1" fmla="*/ 8216086 w 8216086"/>
                <a:gd name="connsiteY1" fmla="*/ 0 h 1465897"/>
                <a:gd name="connsiteX2" fmla="*/ 8216086 w 8216086"/>
                <a:gd name="connsiteY2" fmla="*/ 1465897 h 1465897"/>
                <a:gd name="connsiteX3" fmla="*/ 0 w 8216086"/>
                <a:gd name="connsiteY3" fmla="*/ 1465897 h 1465897"/>
                <a:gd name="connsiteX4" fmla="*/ 0 w 8216086"/>
                <a:gd name="connsiteY4" fmla="*/ 0 h 1465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16086" h="1465897">
                  <a:moveTo>
                    <a:pt x="0" y="0"/>
                  </a:moveTo>
                  <a:lnTo>
                    <a:pt x="8216086" y="0"/>
                  </a:lnTo>
                  <a:lnTo>
                    <a:pt x="8216086" y="1465897"/>
                  </a:lnTo>
                  <a:lnTo>
                    <a:pt x="0" y="1465897"/>
                  </a:lnTo>
                  <a:lnTo>
                    <a:pt x="0" y="0"/>
                  </a:lnTo>
                  <a:close/>
                </a:path>
              </a:pathLst>
            </a:custGeom>
          </p:spPr>
          <p:style>
            <a:lnRef idx="3">
              <a:schemeClr val="dk2">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2">
                <a:hueOff val="0"/>
                <a:satOff val="0"/>
                <a:lumOff val="0"/>
                <a:alphaOff val="0"/>
              </a:schemeClr>
            </a:fontRef>
          </p:style>
          <p:txBody>
            <a:bodyPr spcFirstLastPara="0" vert="horz" wrap="square" lIns="87630" tIns="87630" rIns="87630" bIns="87630" numCol="1" spcCol="1270" anchor="ctr" anchorCtr="0">
              <a:noAutofit/>
            </a:bodyPr>
            <a:lstStyle/>
            <a:p>
              <a:pPr lvl="0" algn="just" defTabSz="1022350">
                <a:lnSpc>
                  <a:spcPct val="90000"/>
                </a:lnSpc>
                <a:spcBef>
                  <a:spcPct val="0"/>
                </a:spcBef>
                <a:spcAft>
                  <a:spcPct val="35000"/>
                </a:spcAft>
              </a:pPr>
              <a:r>
                <a:rPr lang="tr-TR" sz="2400" dirty="0"/>
                <a:t>Daha çok orta kuşak karalarının iç kesimlerinde rast­lanır. Dağların yüksek kesimleri ile ılıman kara­sal iklim bölgelerinde görülürler. Bu biyomun et­kili olduğu yerlerde karasal iklim özellikleri gö­rülür. </a:t>
              </a: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9749" y="3193844"/>
              <a:ext cx="5834298" cy="3259492"/>
            </a:xfrm>
            <a:prstGeom prst="rect">
              <a:avLst/>
            </a:prstGeom>
            <a:ln w="38100">
              <a:solidFill>
                <a:schemeClr val="tx2"/>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7" name="Serbest Form 6"/>
            <p:cNvSpPr/>
            <p:nvPr/>
          </p:nvSpPr>
          <p:spPr>
            <a:xfrm>
              <a:off x="6445857" y="3165816"/>
              <a:ext cx="2230599" cy="3312001"/>
            </a:xfrm>
            <a:custGeom>
              <a:avLst/>
              <a:gdLst>
                <a:gd name="connsiteX0" fmla="*/ 0 w 2302607"/>
                <a:gd name="connsiteY0" fmla="*/ 0 h 3195157"/>
                <a:gd name="connsiteX1" fmla="*/ 2302607 w 2302607"/>
                <a:gd name="connsiteY1" fmla="*/ 0 h 3195157"/>
                <a:gd name="connsiteX2" fmla="*/ 2302607 w 2302607"/>
                <a:gd name="connsiteY2" fmla="*/ 3195157 h 3195157"/>
                <a:gd name="connsiteX3" fmla="*/ 0 w 2302607"/>
                <a:gd name="connsiteY3" fmla="*/ 3195157 h 3195157"/>
                <a:gd name="connsiteX4" fmla="*/ 0 w 2302607"/>
                <a:gd name="connsiteY4" fmla="*/ 0 h 3195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2607" h="3195157">
                  <a:moveTo>
                    <a:pt x="0" y="0"/>
                  </a:moveTo>
                  <a:lnTo>
                    <a:pt x="2302607" y="0"/>
                  </a:lnTo>
                  <a:lnTo>
                    <a:pt x="2302607" y="3195157"/>
                  </a:lnTo>
                  <a:lnTo>
                    <a:pt x="0" y="3195157"/>
                  </a:lnTo>
                  <a:lnTo>
                    <a:pt x="0" y="0"/>
                  </a:lnTo>
                  <a:close/>
                </a:path>
              </a:pathLst>
            </a:custGeom>
          </p:spPr>
          <p:style>
            <a:lnRef idx="3">
              <a:schemeClr val="dk2">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2">
                <a:hueOff val="0"/>
                <a:satOff val="0"/>
                <a:lumOff val="0"/>
                <a:alphaOff val="0"/>
              </a:schemeClr>
            </a:fontRef>
          </p:style>
          <p:txBody>
            <a:bodyPr spcFirstLastPara="0" vert="horz" wrap="square" lIns="87630" tIns="87630" rIns="87630" bIns="87630" numCol="1" spcCol="1270" anchor="ctr" anchorCtr="0">
              <a:noAutofit/>
            </a:bodyPr>
            <a:lstStyle/>
            <a:p>
              <a:pPr lvl="0" algn="ctr"/>
              <a:r>
                <a:rPr lang="tr-TR" sz="2400" dirty="0"/>
                <a:t>Yıllık sıcaklık farkları fazladır. Kış döne­minde toprak yüzeyi genellikle karlarla kaplanır.</a:t>
              </a:r>
            </a:p>
          </p:txBody>
        </p:sp>
      </p:grpSp>
      <p:sp>
        <p:nvSpPr>
          <p:cNvPr id="3" name="Veri Yer Tutucusu 2"/>
          <p:cNvSpPr>
            <a:spLocks noGrp="1"/>
          </p:cNvSpPr>
          <p:nvPr>
            <p:ph type="dt" sz="half" idx="10"/>
          </p:nvPr>
        </p:nvSpPr>
        <p:spPr/>
        <p:txBody>
          <a:bodyPr/>
          <a:lstStyle/>
          <a:p>
            <a:fld id="{9A49D2DC-B39A-4599-8C28-89D2589E1CCD}" type="datetime10">
              <a:rPr lang="tr-TR" smtClean="0"/>
              <a:t>20:12</a:t>
            </a:fld>
            <a:endParaRPr lang="tr-TR"/>
          </a:p>
        </p:txBody>
      </p:sp>
      <p:sp>
        <p:nvSpPr>
          <p:cNvPr id="8" name="Slayt Numarası Yer Tutucusu 7"/>
          <p:cNvSpPr>
            <a:spLocks noGrp="1"/>
          </p:cNvSpPr>
          <p:nvPr>
            <p:ph type="sldNum" sz="quarter" idx="12"/>
          </p:nvPr>
        </p:nvSpPr>
        <p:spPr/>
        <p:txBody>
          <a:bodyPr/>
          <a:lstStyle/>
          <a:p>
            <a:fld id="{4E08D9B4-161C-489C-BF83-C5047E2F3827}" type="slidenum">
              <a:rPr lang="tr-TR" smtClean="0"/>
              <a:t>32</a:t>
            </a:fld>
            <a:endParaRPr lang="tr-TR"/>
          </a:p>
        </p:txBody>
      </p:sp>
    </p:spTree>
    <p:extLst>
      <p:ext uri="{BB962C8B-B14F-4D97-AF65-F5344CB8AC3E}">
        <p14:creationId xmlns:p14="http://schemas.microsoft.com/office/powerpoint/2010/main" val="3352619947"/>
      </p:ext>
    </p:extLst>
  </p:cSld>
  <p:clrMapOvr>
    <a:masterClrMapping/>
  </p:clrMapOvr>
  <p:transition>
    <p:cover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1" y="1"/>
            <a:ext cx="9144001" cy="514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Başlık 1"/>
          <p:cNvSpPr>
            <a:spLocks noGrp="1"/>
          </p:cNvSpPr>
          <p:nvPr>
            <p:ph type="title"/>
          </p:nvPr>
        </p:nvSpPr>
        <p:spPr/>
        <p:txBody>
          <a:bodyPr/>
          <a:lstStyle/>
          <a:p>
            <a:r>
              <a:rPr lang="tr-TR" dirty="0"/>
              <a:t>I</a:t>
            </a:r>
            <a:r>
              <a:rPr lang="tr-TR" dirty="0" smtClean="0"/>
              <a:t>lıman Çayırlar Biyomu</a:t>
            </a:r>
            <a:endParaRPr lang="tr-TR" dirty="0"/>
          </a:p>
        </p:txBody>
      </p:sp>
      <p:sp>
        <p:nvSpPr>
          <p:cNvPr id="3" name="İçerik Yer Tutucusu 2"/>
          <p:cNvSpPr>
            <a:spLocks noGrp="1"/>
          </p:cNvSpPr>
          <p:nvPr>
            <p:ph idx="1"/>
          </p:nvPr>
        </p:nvSpPr>
        <p:spPr/>
        <p:txBody>
          <a:bodyPr anchor="b">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İlkbahar </a:t>
            </a:r>
            <a:r>
              <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ve yaz döneminde yetişen otsu bitkiler, bu biyomun başlıca bitki örtüsüdür</a:t>
            </a:r>
            <a: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4" name="Veri Yer Tutucusu 3"/>
          <p:cNvSpPr>
            <a:spLocks noGrp="1"/>
          </p:cNvSpPr>
          <p:nvPr>
            <p:ph type="dt" sz="half" idx="10"/>
          </p:nvPr>
        </p:nvSpPr>
        <p:spPr/>
        <p:txBody>
          <a:bodyPr/>
          <a:lstStyle/>
          <a:p>
            <a:fld id="{0E41ADBD-F7F9-4877-97A6-0BACAD63D2EB}" type="datetime10">
              <a:rPr lang="tr-TR" smtClean="0"/>
              <a:t>20:12</a:t>
            </a:fld>
            <a:endParaRPr lang="tr-TR"/>
          </a:p>
        </p:txBody>
      </p:sp>
      <p:sp>
        <p:nvSpPr>
          <p:cNvPr id="5" name="Slayt Numarası Yer Tutucusu 4"/>
          <p:cNvSpPr>
            <a:spLocks noGrp="1"/>
          </p:cNvSpPr>
          <p:nvPr>
            <p:ph type="sldNum" sz="quarter" idx="12"/>
          </p:nvPr>
        </p:nvSpPr>
        <p:spPr/>
        <p:txBody>
          <a:bodyPr/>
          <a:lstStyle/>
          <a:p>
            <a:fld id="{4E08D9B4-161C-489C-BF83-C5047E2F3827}" type="slidenum">
              <a:rPr lang="tr-TR" smtClean="0"/>
              <a:t>33</a:t>
            </a:fld>
            <a:endParaRPr lang="tr-TR"/>
          </a:p>
        </p:txBody>
      </p:sp>
    </p:spTree>
    <p:extLst>
      <p:ext uri="{BB962C8B-B14F-4D97-AF65-F5344CB8AC3E}">
        <p14:creationId xmlns:p14="http://schemas.microsoft.com/office/powerpoint/2010/main" val="1908536090"/>
      </p:ext>
    </p:extLst>
  </p:cSld>
  <p:clrMapOvr>
    <a:masterClrMapping/>
  </p:clrMapOvr>
  <p:transition>
    <p:cover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I</a:t>
            </a:r>
            <a:r>
              <a:rPr lang="tr-TR" dirty="0" smtClean="0"/>
              <a:t>lıman Çayırlar Biyomu</a:t>
            </a:r>
            <a:endParaRPr lang="tr-TR" dirty="0"/>
          </a:p>
        </p:txBody>
      </p:sp>
      <p:sp>
        <p:nvSpPr>
          <p:cNvPr id="3" name="İçerik Yer Tutucusu 2"/>
          <p:cNvSpPr>
            <a:spLocks noGrp="1"/>
          </p:cNvSpPr>
          <p:nvPr>
            <p:ph idx="1"/>
          </p:nvPr>
        </p:nvSpPr>
        <p:spPr>
          <a:xfrm>
            <a:off x="0" y="951571"/>
            <a:ext cx="9144000" cy="759555"/>
          </a:xfrm>
        </p:spPr>
        <p:style>
          <a:lnRef idx="2">
            <a:schemeClr val="accent1"/>
          </a:lnRef>
          <a:fillRef idx="1">
            <a:schemeClr val="lt1"/>
          </a:fillRef>
          <a:effectRef idx="0">
            <a:schemeClr val="accent1"/>
          </a:effectRef>
          <a:fontRef idx="minor">
            <a:schemeClr val="dk1"/>
          </a:fontRef>
        </p:style>
        <p:txBody>
          <a:bodyPr>
            <a:normAutofit fontScale="85000" lnSpcReduction="20000"/>
          </a:bodyPr>
          <a:lstStyle/>
          <a:p>
            <a:r>
              <a:rPr lang="tr-TR" dirty="0" smtClean="0"/>
              <a:t>Ilıman </a:t>
            </a:r>
            <a:r>
              <a:rPr lang="tr-TR" dirty="0"/>
              <a:t>çayırlar biyomundaki başlıca hayvan türleri; ayı, kurt, tilki, tavşan, lama, kanguru, yabani at­lar, kuşlar ve böceklerdir</a:t>
            </a:r>
          </a:p>
        </p:txBody>
      </p:sp>
      <p:grpSp>
        <p:nvGrpSpPr>
          <p:cNvPr id="13" name="Grup 12"/>
          <p:cNvGrpSpPr>
            <a:grpSpLocks noChangeAspect="1"/>
          </p:cNvGrpSpPr>
          <p:nvPr/>
        </p:nvGrpSpPr>
        <p:grpSpPr>
          <a:xfrm>
            <a:off x="0" y="1711125"/>
            <a:ext cx="9144000" cy="3432375"/>
            <a:chOff x="0" y="2281500"/>
            <a:chExt cx="9144000" cy="4576500"/>
          </a:xfrm>
        </p:grpSpPr>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563000"/>
              <a:ext cx="3060000" cy="2295000"/>
            </a:xfrm>
            <a:prstGeom prst="rect">
              <a:avLst/>
            </a:prstGeom>
          </p:spPr>
        </p:pic>
        <p:pic>
          <p:nvPicPr>
            <p:cNvPr id="5" name="Resi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2000" y="4563000"/>
              <a:ext cx="3060000" cy="2295000"/>
            </a:xfrm>
            <a:prstGeom prst="rect">
              <a:avLst/>
            </a:prstGeom>
          </p:spPr>
        </p:pic>
        <p:pic>
          <p:nvPicPr>
            <p:cNvPr id="6" name="Resim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84000" y="4563000"/>
              <a:ext cx="3060000" cy="2295000"/>
            </a:xfrm>
            <a:prstGeom prst="rect">
              <a:avLst/>
            </a:prstGeom>
          </p:spPr>
        </p:pic>
        <p:pic>
          <p:nvPicPr>
            <p:cNvPr id="7" name="Resim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2281500"/>
              <a:ext cx="3060000" cy="2295000"/>
            </a:xfrm>
            <a:prstGeom prst="rect">
              <a:avLst/>
            </a:prstGeom>
          </p:spPr>
        </p:pic>
        <p:pic>
          <p:nvPicPr>
            <p:cNvPr id="8" name="Resim 7"/>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3042000" y="2281500"/>
              <a:ext cx="3060000" cy="2295000"/>
            </a:xfrm>
            <a:prstGeom prst="rect">
              <a:avLst/>
            </a:prstGeom>
          </p:spPr>
        </p:pic>
        <p:pic>
          <p:nvPicPr>
            <p:cNvPr id="9" name="Resim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84000" y="2281500"/>
              <a:ext cx="3060000" cy="2295000"/>
            </a:xfrm>
            <a:prstGeom prst="rect">
              <a:avLst/>
            </a:prstGeom>
          </p:spPr>
        </p:pic>
        <p:sp>
          <p:nvSpPr>
            <p:cNvPr id="10" name="Metin kutusu 9"/>
            <p:cNvSpPr txBox="1"/>
            <p:nvPr/>
          </p:nvSpPr>
          <p:spPr>
            <a:xfrm>
              <a:off x="3190083" y="4653136"/>
              <a:ext cx="936104" cy="492443"/>
            </a:xfrm>
            <a:prstGeom prst="rect">
              <a:avLst/>
            </a:prstGeom>
            <a:noFill/>
          </p:spPr>
          <p:txBody>
            <a:bodyPr wrap="square" rtlCol="0">
              <a:spAutoFit/>
            </a:bodyPr>
            <a:lstStyle/>
            <a:p>
              <a:r>
                <a:rPr lang="tr-TR" dirty="0" smtClean="0">
                  <a:solidFill>
                    <a:schemeClr val="bg1">
                      <a:lumMod val="20000"/>
                      <a:lumOff val="80000"/>
                    </a:schemeClr>
                  </a:solidFill>
                </a:rPr>
                <a:t>Kurt</a:t>
              </a:r>
            </a:p>
          </p:txBody>
        </p:sp>
        <p:sp>
          <p:nvSpPr>
            <p:cNvPr id="11" name="Metin kutusu 10"/>
            <p:cNvSpPr txBox="1"/>
            <p:nvPr/>
          </p:nvSpPr>
          <p:spPr>
            <a:xfrm>
              <a:off x="6300192" y="4653136"/>
              <a:ext cx="936104" cy="492443"/>
            </a:xfrm>
            <a:prstGeom prst="rect">
              <a:avLst/>
            </a:prstGeom>
            <a:noFill/>
          </p:spPr>
          <p:txBody>
            <a:bodyPr wrap="square" rtlCol="0">
              <a:spAutoFit/>
            </a:bodyPr>
            <a:lstStyle/>
            <a:p>
              <a:r>
                <a:rPr lang="tr-TR" dirty="0" smtClean="0">
                  <a:solidFill>
                    <a:schemeClr val="bg1">
                      <a:lumMod val="20000"/>
                      <a:lumOff val="80000"/>
                    </a:schemeClr>
                  </a:solidFill>
                </a:rPr>
                <a:t>tilki</a:t>
              </a:r>
              <a:endParaRPr lang="tr-TR" dirty="0">
                <a:solidFill>
                  <a:schemeClr val="bg1">
                    <a:lumMod val="20000"/>
                    <a:lumOff val="80000"/>
                  </a:schemeClr>
                </a:solidFill>
              </a:endParaRPr>
            </a:p>
          </p:txBody>
        </p:sp>
        <p:sp>
          <p:nvSpPr>
            <p:cNvPr id="12" name="Metin kutusu 11"/>
            <p:cNvSpPr txBox="1"/>
            <p:nvPr/>
          </p:nvSpPr>
          <p:spPr>
            <a:xfrm>
              <a:off x="3190083" y="2281851"/>
              <a:ext cx="936104" cy="492443"/>
            </a:xfrm>
            <a:prstGeom prst="rect">
              <a:avLst/>
            </a:prstGeom>
            <a:noFill/>
          </p:spPr>
          <p:txBody>
            <a:bodyPr wrap="square" rtlCol="0">
              <a:spAutoFit/>
            </a:bodyPr>
            <a:lstStyle/>
            <a:p>
              <a:r>
                <a:rPr lang="tr-TR" dirty="0" smtClean="0">
                  <a:solidFill>
                    <a:schemeClr val="bg1">
                      <a:lumMod val="20000"/>
                      <a:lumOff val="80000"/>
                    </a:schemeClr>
                  </a:solidFill>
                </a:rPr>
                <a:t>lama</a:t>
              </a:r>
              <a:endParaRPr lang="tr-TR" dirty="0">
                <a:solidFill>
                  <a:schemeClr val="bg1">
                    <a:lumMod val="20000"/>
                    <a:lumOff val="80000"/>
                  </a:schemeClr>
                </a:solidFill>
              </a:endParaRPr>
            </a:p>
          </p:txBody>
        </p:sp>
      </p:grpSp>
      <p:sp>
        <p:nvSpPr>
          <p:cNvPr id="14" name="Veri Yer Tutucusu 13"/>
          <p:cNvSpPr>
            <a:spLocks noGrp="1"/>
          </p:cNvSpPr>
          <p:nvPr>
            <p:ph type="dt" sz="half" idx="10"/>
          </p:nvPr>
        </p:nvSpPr>
        <p:spPr/>
        <p:txBody>
          <a:bodyPr/>
          <a:lstStyle/>
          <a:p>
            <a:fld id="{1DFBA296-E9F6-4843-9C83-93772D4F91CC}" type="datetime10">
              <a:rPr lang="tr-TR" smtClean="0"/>
              <a:t>20:12</a:t>
            </a:fld>
            <a:endParaRPr lang="tr-TR"/>
          </a:p>
        </p:txBody>
      </p:sp>
      <p:sp>
        <p:nvSpPr>
          <p:cNvPr id="15" name="Slayt Numarası Yer Tutucusu 14"/>
          <p:cNvSpPr>
            <a:spLocks noGrp="1"/>
          </p:cNvSpPr>
          <p:nvPr>
            <p:ph type="sldNum" sz="quarter" idx="12"/>
          </p:nvPr>
        </p:nvSpPr>
        <p:spPr/>
        <p:txBody>
          <a:bodyPr/>
          <a:lstStyle/>
          <a:p>
            <a:fld id="{4E08D9B4-161C-489C-BF83-C5047E2F3827}" type="slidenum">
              <a:rPr lang="tr-TR" smtClean="0"/>
              <a:t>34</a:t>
            </a:fld>
            <a:endParaRPr lang="tr-TR"/>
          </a:p>
        </p:txBody>
      </p:sp>
    </p:spTree>
    <p:extLst>
      <p:ext uri="{BB962C8B-B14F-4D97-AF65-F5344CB8AC3E}">
        <p14:creationId xmlns:p14="http://schemas.microsoft.com/office/powerpoint/2010/main" val="3429757624"/>
      </p:ext>
    </p:extLst>
  </p:cSld>
  <p:clrMapOvr>
    <a:masterClrMapping/>
  </p:clrMapOvr>
  <p:transition>
    <p:cover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3"/>
          <p:cNvSpPr>
            <a:spLocks noGrp="1"/>
          </p:cNvSpPr>
          <p:nvPr>
            <p:ph type="title"/>
          </p:nvPr>
        </p:nvSpPr>
        <p:spPr/>
        <p:txBody>
          <a:bodyPr/>
          <a:lstStyle/>
          <a:p>
            <a:r>
              <a:rPr lang="tr-TR" dirty="0"/>
              <a:t>Çalı Biyomu</a:t>
            </a:r>
          </a:p>
        </p:txBody>
      </p:sp>
      <p:grpSp>
        <p:nvGrpSpPr>
          <p:cNvPr id="5" name="Grup 4"/>
          <p:cNvGrpSpPr>
            <a:grpSpLocks noChangeAspect="1"/>
          </p:cNvGrpSpPr>
          <p:nvPr/>
        </p:nvGrpSpPr>
        <p:grpSpPr>
          <a:xfrm>
            <a:off x="463956" y="1201224"/>
            <a:ext cx="8216086" cy="3657139"/>
            <a:chOff x="463956" y="1601631"/>
            <a:chExt cx="8216086" cy="4876185"/>
          </a:xfrm>
        </p:grpSpPr>
        <p:sp>
          <p:nvSpPr>
            <p:cNvPr id="6" name="Serbest Form 5"/>
            <p:cNvSpPr/>
            <p:nvPr/>
          </p:nvSpPr>
          <p:spPr>
            <a:xfrm>
              <a:off x="463956" y="1601631"/>
              <a:ext cx="8216086" cy="1465897"/>
            </a:xfrm>
            <a:custGeom>
              <a:avLst/>
              <a:gdLst>
                <a:gd name="connsiteX0" fmla="*/ 0 w 8216086"/>
                <a:gd name="connsiteY0" fmla="*/ 0 h 1465897"/>
                <a:gd name="connsiteX1" fmla="*/ 8216086 w 8216086"/>
                <a:gd name="connsiteY1" fmla="*/ 0 h 1465897"/>
                <a:gd name="connsiteX2" fmla="*/ 8216086 w 8216086"/>
                <a:gd name="connsiteY2" fmla="*/ 1465897 h 1465897"/>
                <a:gd name="connsiteX3" fmla="*/ 0 w 8216086"/>
                <a:gd name="connsiteY3" fmla="*/ 1465897 h 1465897"/>
                <a:gd name="connsiteX4" fmla="*/ 0 w 8216086"/>
                <a:gd name="connsiteY4" fmla="*/ 0 h 1465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16086" h="1465897">
                  <a:moveTo>
                    <a:pt x="0" y="0"/>
                  </a:moveTo>
                  <a:lnTo>
                    <a:pt x="8216086" y="0"/>
                  </a:lnTo>
                  <a:lnTo>
                    <a:pt x="8216086" y="1465897"/>
                  </a:lnTo>
                  <a:lnTo>
                    <a:pt x="0" y="1465897"/>
                  </a:lnTo>
                  <a:lnTo>
                    <a:pt x="0" y="0"/>
                  </a:lnTo>
                  <a:close/>
                </a:path>
              </a:pathLst>
            </a:custGeom>
          </p:spPr>
          <p:style>
            <a:lnRef idx="3">
              <a:schemeClr val="dk2">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2">
                <a:hueOff val="0"/>
                <a:satOff val="0"/>
                <a:lumOff val="0"/>
                <a:alphaOff val="0"/>
              </a:schemeClr>
            </a:fontRef>
          </p:style>
          <p:txBody>
            <a:bodyPr spcFirstLastPara="0" vert="horz" wrap="square" lIns="87630" tIns="87630" rIns="87630" bIns="87630" numCol="1" spcCol="1270" anchor="ctr" anchorCtr="0">
              <a:noAutofit/>
            </a:bodyPr>
            <a:lstStyle/>
            <a:p>
              <a:pPr lvl="0" algn="just" defTabSz="1022350">
                <a:lnSpc>
                  <a:spcPct val="90000"/>
                </a:lnSpc>
                <a:spcBef>
                  <a:spcPct val="0"/>
                </a:spcBef>
                <a:spcAft>
                  <a:spcPct val="35000"/>
                </a:spcAft>
              </a:pPr>
              <a:r>
                <a:rPr lang="tr-TR" sz="3000" dirty="0"/>
                <a:t>Çalı biyomuna orta kuşakta yaygın olarak rastlanır. </a:t>
              </a: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9749" y="3193844"/>
              <a:ext cx="5834298" cy="3259492"/>
            </a:xfrm>
            <a:prstGeom prst="rect">
              <a:avLst/>
            </a:prstGeom>
            <a:ln w="38100">
              <a:solidFill>
                <a:schemeClr val="tx2"/>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8" name="Serbest Form 7"/>
            <p:cNvSpPr/>
            <p:nvPr/>
          </p:nvSpPr>
          <p:spPr>
            <a:xfrm>
              <a:off x="6445857" y="3165816"/>
              <a:ext cx="2230599" cy="3312000"/>
            </a:xfrm>
            <a:custGeom>
              <a:avLst/>
              <a:gdLst>
                <a:gd name="connsiteX0" fmla="*/ 0 w 2302607"/>
                <a:gd name="connsiteY0" fmla="*/ 0 h 3195157"/>
                <a:gd name="connsiteX1" fmla="*/ 2302607 w 2302607"/>
                <a:gd name="connsiteY1" fmla="*/ 0 h 3195157"/>
                <a:gd name="connsiteX2" fmla="*/ 2302607 w 2302607"/>
                <a:gd name="connsiteY2" fmla="*/ 3195157 h 3195157"/>
                <a:gd name="connsiteX3" fmla="*/ 0 w 2302607"/>
                <a:gd name="connsiteY3" fmla="*/ 3195157 h 3195157"/>
                <a:gd name="connsiteX4" fmla="*/ 0 w 2302607"/>
                <a:gd name="connsiteY4" fmla="*/ 0 h 3195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2607" h="3195157">
                  <a:moveTo>
                    <a:pt x="0" y="0"/>
                  </a:moveTo>
                  <a:lnTo>
                    <a:pt x="2302607" y="0"/>
                  </a:lnTo>
                  <a:lnTo>
                    <a:pt x="2302607" y="3195157"/>
                  </a:lnTo>
                  <a:lnTo>
                    <a:pt x="0" y="3195157"/>
                  </a:lnTo>
                  <a:lnTo>
                    <a:pt x="0" y="0"/>
                  </a:lnTo>
                  <a:close/>
                </a:path>
              </a:pathLst>
            </a:custGeom>
          </p:spPr>
          <p:style>
            <a:lnRef idx="3">
              <a:schemeClr val="dk2">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2">
                <a:hueOff val="0"/>
                <a:satOff val="0"/>
                <a:lumOff val="0"/>
                <a:alphaOff val="0"/>
              </a:schemeClr>
            </a:fontRef>
          </p:style>
          <p:txBody>
            <a:bodyPr spcFirstLastPara="0" vert="horz" wrap="square" lIns="87630" tIns="87630" rIns="87630" bIns="87630" numCol="1" spcCol="1270" anchor="ctr" anchorCtr="0">
              <a:noAutofit/>
            </a:bodyPr>
            <a:lstStyle/>
            <a:p>
              <a:pPr algn="ctr"/>
              <a:r>
                <a:rPr lang="tr-TR" sz="2400" dirty="0"/>
                <a:t>Özellikle Akdeniz ikliminin etkili olduğu alanlar, </a:t>
              </a:r>
              <a:r>
                <a:rPr lang="tr-TR" sz="2400" dirty="0" smtClean="0"/>
                <a:t>yaygın </a:t>
              </a:r>
              <a:r>
                <a:rPr lang="tr-TR" sz="2400" dirty="0"/>
                <a:t>olduğu yerlerdir</a:t>
              </a:r>
              <a:r>
                <a:rPr lang="tr-TR" sz="2400" dirty="0" smtClean="0"/>
                <a:t>.</a:t>
              </a:r>
              <a:endParaRPr lang="tr-TR" sz="2400" dirty="0"/>
            </a:p>
          </p:txBody>
        </p:sp>
      </p:grpSp>
      <p:sp>
        <p:nvSpPr>
          <p:cNvPr id="2" name="Veri Yer Tutucusu 1"/>
          <p:cNvSpPr>
            <a:spLocks noGrp="1"/>
          </p:cNvSpPr>
          <p:nvPr>
            <p:ph type="dt" sz="half" idx="10"/>
          </p:nvPr>
        </p:nvSpPr>
        <p:spPr/>
        <p:txBody>
          <a:bodyPr/>
          <a:lstStyle/>
          <a:p>
            <a:fld id="{C24B9424-82A1-49BD-A7D6-7C195275BC66}" type="datetime10">
              <a:rPr lang="tr-TR" smtClean="0"/>
              <a:t>20:12</a:t>
            </a:fld>
            <a:endParaRPr lang="tr-TR"/>
          </a:p>
        </p:txBody>
      </p:sp>
      <p:sp>
        <p:nvSpPr>
          <p:cNvPr id="3" name="Slayt Numarası Yer Tutucusu 2"/>
          <p:cNvSpPr>
            <a:spLocks noGrp="1"/>
          </p:cNvSpPr>
          <p:nvPr>
            <p:ph type="sldNum" sz="quarter" idx="12"/>
          </p:nvPr>
        </p:nvSpPr>
        <p:spPr/>
        <p:txBody>
          <a:bodyPr/>
          <a:lstStyle/>
          <a:p>
            <a:fld id="{4E08D9B4-161C-489C-BF83-C5047E2F3827}" type="slidenum">
              <a:rPr lang="tr-TR" smtClean="0"/>
              <a:t>35</a:t>
            </a:fld>
            <a:endParaRPr lang="tr-TR"/>
          </a:p>
        </p:txBody>
      </p:sp>
    </p:spTree>
    <p:extLst>
      <p:ext uri="{BB962C8B-B14F-4D97-AF65-F5344CB8AC3E}">
        <p14:creationId xmlns:p14="http://schemas.microsoft.com/office/powerpoint/2010/main" val="1388100181"/>
      </p:ext>
    </p:extLst>
  </p:cSld>
  <p:clrMapOvr>
    <a:masterClrMapping/>
  </p:clrMapOvr>
  <p:transition>
    <p:cover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64163" cy="514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Başlık 1"/>
          <p:cNvSpPr>
            <a:spLocks noGrp="1"/>
          </p:cNvSpPr>
          <p:nvPr>
            <p:ph type="title"/>
          </p:nvPr>
        </p:nvSpPr>
        <p:spPr/>
        <p:txBody>
          <a:bodyPr/>
          <a:lstStyle/>
          <a:p>
            <a:r>
              <a:rPr lang="tr-TR" dirty="0"/>
              <a:t>Çalı </a:t>
            </a:r>
            <a:r>
              <a:rPr lang="tr-TR" dirty="0" smtClean="0"/>
              <a:t>Biyomu</a:t>
            </a:r>
            <a:endParaRPr lang="tr-TR" dirty="0"/>
          </a:p>
        </p:txBody>
      </p:sp>
      <p:sp>
        <p:nvSpPr>
          <p:cNvPr id="3" name="İçerik Yer Tutucusu 2"/>
          <p:cNvSpPr>
            <a:spLocks noGrp="1"/>
          </p:cNvSpPr>
          <p:nvPr>
            <p:ph idx="1"/>
          </p:nvPr>
        </p:nvSpPr>
        <p:spPr>
          <a:xfrm>
            <a:off x="457200" y="1200150"/>
            <a:ext cx="8229600" cy="1371599"/>
          </a:xfrm>
        </p:spPr>
        <p:txBody>
          <a:bodyPr>
            <a:normAutofit fontScale="77500" lnSpcReduction="20000"/>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Çalı </a:t>
            </a:r>
            <a:r>
              <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biyomunun en yaygın olanı </a:t>
            </a:r>
            <a: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makilerdir. </a:t>
            </a:r>
            <a:r>
              <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Makiler, Akdeniz ikliminin etkili olduğu </a:t>
            </a:r>
            <a: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yerlerde </a:t>
            </a:r>
            <a:r>
              <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görülür. Makilerin tamamen yok edildiği </a:t>
            </a:r>
            <a: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yerlerde </a:t>
            </a:r>
            <a:r>
              <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makilere göre daha kısa olan ve </a:t>
            </a:r>
            <a:r>
              <a:rPr lang="tr-TR" b="1" u="sng" spc="50" dirty="0">
                <a:ln w="11430"/>
                <a:solidFill>
                  <a:srgbClr val="C00000"/>
                </a:solidFill>
                <a:effectLst>
                  <a:outerShdw blurRad="76200" dist="50800" dir="5400000" algn="tl" rotWithShape="0">
                    <a:srgbClr val="000000">
                      <a:alpha val="65000"/>
                    </a:srgbClr>
                  </a:outerShdw>
                </a:effectLst>
              </a:rPr>
              <a:t>garig</a:t>
            </a:r>
            <a:r>
              <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adı verilen çalılar yetişir</a:t>
            </a:r>
            <a: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6" name="4 Resim" descr="garig2.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1560" y="3003417"/>
            <a:ext cx="3744416" cy="187220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Veri Yer Tutucusu 3"/>
          <p:cNvSpPr>
            <a:spLocks noGrp="1"/>
          </p:cNvSpPr>
          <p:nvPr>
            <p:ph type="dt" sz="half" idx="10"/>
          </p:nvPr>
        </p:nvSpPr>
        <p:spPr/>
        <p:txBody>
          <a:bodyPr/>
          <a:lstStyle/>
          <a:p>
            <a:fld id="{7D2BD356-599E-4E0E-82FD-F8CD4EB094AC}" type="datetime10">
              <a:rPr lang="tr-TR" smtClean="0"/>
              <a:t>20:12</a:t>
            </a:fld>
            <a:endParaRPr lang="tr-TR"/>
          </a:p>
        </p:txBody>
      </p:sp>
      <p:sp>
        <p:nvSpPr>
          <p:cNvPr id="5" name="Slayt Numarası Yer Tutucusu 4"/>
          <p:cNvSpPr>
            <a:spLocks noGrp="1"/>
          </p:cNvSpPr>
          <p:nvPr>
            <p:ph type="sldNum" sz="quarter" idx="12"/>
          </p:nvPr>
        </p:nvSpPr>
        <p:spPr/>
        <p:txBody>
          <a:bodyPr/>
          <a:lstStyle/>
          <a:p>
            <a:fld id="{4E08D9B4-161C-489C-BF83-C5047E2F3827}" type="slidenum">
              <a:rPr lang="tr-TR" smtClean="0"/>
              <a:t>36</a:t>
            </a:fld>
            <a:endParaRPr lang="tr-TR"/>
          </a:p>
        </p:txBody>
      </p:sp>
    </p:spTree>
    <p:extLst>
      <p:ext uri="{BB962C8B-B14F-4D97-AF65-F5344CB8AC3E}">
        <p14:creationId xmlns:p14="http://schemas.microsoft.com/office/powerpoint/2010/main" val="2235641877"/>
      </p:ext>
    </p:extLst>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quercus_coccifera_Kermez Meşesi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p:spPr>
      </p:pic>
      <p:sp>
        <p:nvSpPr>
          <p:cNvPr id="2" name="Başlık 1"/>
          <p:cNvSpPr>
            <a:spLocks noGrp="1"/>
          </p:cNvSpPr>
          <p:nvPr>
            <p:ph type="title"/>
          </p:nvPr>
        </p:nvSpPr>
        <p:spPr/>
        <p:txBody>
          <a:bodyPr/>
          <a:lstStyle/>
          <a:p>
            <a:r>
              <a:rPr lang="tr-TR" dirty="0"/>
              <a:t>Çalı </a:t>
            </a:r>
            <a:r>
              <a:rPr lang="tr-TR" dirty="0" smtClean="0"/>
              <a:t>Biyomu</a:t>
            </a:r>
            <a:endParaRPr lang="tr-TR" dirty="0"/>
          </a:p>
        </p:txBody>
      </p:sp>
      <p:sp>
        <p:nvSpPr>
          <p:cNvPr id="3" name="İçerik Yer Tutucusu 2"/>
          <p:cNvSpPr>
            <a:spLocks noGrp="1"/>
          </p:cNvSpPr>
          <p:nvPr>
            <p:ph idx="1"/>
          </p:nvPr>
        </p:nvSpPr>
        <p:spPr>
          <a:xfrm>
            <a:off x="457200" y="1200151"/>
            <a:ext cx="8229600" cy="1803647"/>
          </a:xfrm>
        </p:spPr>
        <p:txBody>
          <a:bodyPr>
            <a:normAutofit fontScale="92500" lnSpcReduction="10000"/>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Çalı </a:t>
            </a:r>
            <a:r>
              <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türlerinden bir kısmı da nispeten daha nemli yerlerde yetişir. Ormanların tahrip edildiği alanlarda ormandan sonra gelişen bu bitkiler yalancı maki </a:t>
            </a:r>
            <a:r>
              <a:rPr lang="tr-TR" b="1" spc="50" dirty="0">
                <a:ln w="11430"/>
                <a:solidFill>
                  <a:srgbClr val="C00000"/>
                </a:solidFill>
                <a:effectLst>
                  <a:outerShdw blurRad="76200" dist="50800" dir="5400000" algn="tl" rotWithShape="0">
                    <a:srgbClr val="000000">
                      <a:alpha val="65000"/>
                    </a:srgbClr>
                  </a:outerShdw>
                </a:effectLst>
              </a:rPr>
              <a:t>(</a:t>
            </a:r>
            <a:r>
              <a:rPr lang="tr-TR" b="1" spc="50" dirty="0" err="1">
                <a:ln w="11430"/>
                <a:solidFill>
                  <a:srgbClr val="C00000"/>
                </a:solidFill>
                <a:effectLst>
                  <a:outerShdw blurRad="76200" dist="50800" dir="5400000" algn="tl" rotWithShape="0">
                    <a:srgbClr val="000000">
                      <a:alpha val="65000"/>
                    </a:srgbClr>
                  </a:outerShdw>
                </a:effectLst>
              </a:rPr>
              <a:t>psödomaki</a:t>
            </a:r>
            <a:r>
              <a:rPr lang="tr-TR" b="1" spc="50" dirty="0">
                <a:ln w="11430"/>
                <a:solidFill>
                  <a:srgbClr val="C00000"/>
                </a:solidFill>
                <a:effectLst>
                  <a:outerShdw blurRad="76200" dist="50800" dir="5400000" algn="tl" rotWithShape="0">
                    <a:srgbClr val="000000">
                      <a:alpha val="65000"/>
                    </a:srgbClr>
                  </a:outerShdw>
                </a:effectLst>
              </a:rPr>
              <a:t>)</a:t>
            </a:r>
            <a:r>
              <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olarak adlandırılır</a:t>
            </a:r>
            <a: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5" name="Metin kutusu 4"/>
          <p:cNvSpPr txBox="1"/>
          <p:nvPr/>
        </p:nvSpPr>
        <p:spPr>
          <a:xfrm>
            <a:off x="395536" y="4299942"/>
            <a:ext cx="1728192" cy="307777"/>
          </a:xfrm>
          <a:prstGeom prst="rect">
            <a:avLst/>
          </a:prstGeom>
          <a:noFill/>
        </p:spPr>
        <p:txBody>
          <a:bodyPr wrap="square" rtlCol="0">
            <a:spAutoFit/>
          </a:bodyPr>
          <a:lstStyle/>
          <a:p>
            <a:r>
              <a:rPr lang="tr-TR" sz="1400" i="1" dirty="0" err="1" smtClean="0">
                <a:solidFill>
                  <a:schemeClr val="bg1">
                    <a:lumMod val="20000"/>
                    <a:lumOff val="80000"/>
                  </a:schemeClr>
                </a:solidFill>
              </a:rPr>
              <a:t>Kermez</a:t>
            </a:r>
            <a:r>
              <a:rPr lang="tr-TR" sz="1400" i="1" dirty="0" smtClean="0">
                <a:solidFill>
                  <a:schemeClr val="bg1">
                    <a:lumMod val="20000"/>
                    <a:lumOff val="80000"/>
                  </a:schemeClr>
                </a:solidFill>
              </a:rPr>
              <a:t> Meşesi</a:t>
            </a:r>
            <a:endParaRPr lang="tr-TR" sz="1400" i="1" dirty="0">
              <a:solidFill>
                <a:schemeClr val="bg1">
                  <a:lumMod val="20000"/>
                  <a:lumOff val="80000"/>
                </a:schemeClr>
              </a:solidFill>
            </a:endParaRPr>
          </a:p>
        </p:txBody>
      </p:sp>
      <p:sp>
        <p:nvSpPr>
          <p:cNvPr id="6" name="Veri Yer Tutucusu 5"/>
          <p:cNvSpPr>
            <a:spLocks noGrp="1"/>
          </p:cNvSpPr>
          <p:nvPr>
            <p:ph type="dt" sz="half" idx="10"/>
          </p:nvPr>
        </p:nvSpPr>
        <p:spPr/>
        <p:txBody>
          <a:bodyPr/>
          <a:lstStyle/>
          <a:p>
            <a:fld id="{8A7DE5FA-AF6E-422A-ACC0-8032D6744605}" type="datetime10">
              <a:rPr lang="tr-TR" smtClean="0"/>
              <a:t>20:12</a:t>
            </a:fld>
            <a:endParaRPr lang="tr-TR"/>
          </a:p>
        </p:txBody>
      </p:sp>
      <p:sp>
        <p:nvSpPr>
          <p:cNvPr id="7" name="Slayt Numarası Yer Tutucusu 6"/>
          <p:cNvSpPr>
            <a:spLocks noGrp="1"/>
          </p:cNvSpPr>
          <p:nvPr>
            <p:ph type="sldNum" sz="quarter" idx="12"/>
          </p:nvPr>
        </p:nvSpPr>
        <p:spPr/>
        <p:txBody>
          <a:bodyPr/>
          <a:lstStyle/>
          <a:p>
            <a:fld id="{4E08D9B4-161C-489C-BF83-C5047E2F3827}" type="slidenum">
              <a:rPr lang="tr-TR" smtClean="0"/>
              <a:t>37</a:t>
            </a:fld>
            <a:endParaRPr lang="tr-TR"/>
          </a:p>
        </p:txBody>
      </p:sp>
    </p:spTree>
    <p:extLst>
      <p:ext uri="{BB962C8B-B14F-4D97-AF65-F5344CB8AC3E}">
        <p14:creationId xmlns:p14="http://schemas.microsoft.com/office/powerpoint/2010/main" val="186415246"/>
      </p:ext>
    </p:extLst>
  </p:cSld>
  <p:clrMapOvr>
    <a:masterClrMapping/>
  </p:clrMapOvr>
  <p:transition>
    <p:cover di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Çalı </a:t>
            </a:r>
            <a:r>
              <a:rPr lang="tr-TR" dirty="0" smtClean="0"/>
              <a:t>Biyomu</a:t>
            </a:r>
            <a:endParaRPr lang="tr-TR" dirty="0"/>
          </a:p>
        </p:txBody>
      </p:sp>
      <p:sp>
        <p:nvSpPr>
          <p:cNvPr id="3" name="İçerik Yer Tutucusu 2"/>
          <p:cNvSpPr>
            <a:spLocks noGrp="1"/>
          </p:cNvSpPr>
          <p:nvPr>
            <p:ph idx="1"/>
          </p:nvPr>
        </p:nvSpPr>
        <p:spPr>
          <a:xfrm>
            <a:off x="0" y="951571"/>
            <a:ext cx="9144000" cy="759555"/>
          </a:xfrm>
        </p:spPr>
        <p:style>
          <a:lnRef idx="2">
            <a:schemeClr val="accent1"/>
          </a:lnRef>
          <a:fillRef idx="1">
            <a:schemeClr val="lt1"/>
          </a:fillRef>
          <a:effectRef idx="0">
            <a:schemeClr val="accent1"/>
          </a:effectRef>
          <a:fontRef idx="minor">
            <a:schemeClr val="dk1"/>
          </a:fontRef>
        </p:style>
        <p:txBody>
          <a:bodyPr anchor="ctr">
            <a:normAutofit fontScale="77500" lnSpcReduction="20000"/>
          </a:bodyPr>
          <a:lstStyle/>
          <a:p>
            <a:r>
              <a:rPr lang="tr-TR" dirty="0" smtClean="0"/>
              <a:t>Çalı </a:t>
            </a:r>
            <a:r>
              <a:rPr lang="tr-TR" dirty="0"/>
              <a:t>biyomunda yaşayan başlıca hayvanlar; kurt, tilki, tavşan, çakal, kokarca, yabani keçi ve koyun ile çeşitli kuş ve böceklerdir</a:t>
            </a:r>
            <a:r>
              <a:rPr lang="tr-TR" dirty="0" smtClean="0"/>
              <a:t>.</a:t>
            </a:r>
            <a:endParaRPr lang="tr-TR" dirty="0"/>
          </a:p>
        </p:txBody>
      </p:sp>
      <p:grpSp>
        <p:nvGrpSpPr>
          <p:cNvPr id="15" name="Grup 14"/>
          <p:cNvGrpSpPr>
            <a:grpSpLocks noChangeAspect="1"/>
          </p:cNvGrpSpPr>
          <p:nvPr/>
        </p:nvGrpSpPr>
        <p:grpSpPr>
          <a:xfrm>
            <a:off x="0" y="1710444"/>
            <a:ext cx="9144000" cy="3433056"/>
            <a:chOff x="0" y="2280592"/>
            <a:chExt cx="9144000" cy="4577408"/>
          </a:xfrm>
        </p:grpSpPr>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42000" y="4563000"/>
              <a:ext cx="3060000" cy="2295000"/>
            </a:xfrm>
            <a:prstGeom prst="rect">
              <a:avLst/>
            </a:prstGeom>
          </p:spPr>
        </p:pic>
        <p:pic>
          <p:nvPicPr>
            <p:cNvPr id="5" name="Resi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84000" y="4563000"/>
              <a:ext cx="3060000" cy="2295000"/>
            </a:xfrm>
            <a:prstGeom prst="rect">
              <a:avLst/>
            </a:prstGeom>
          </p:spPr>
        </p:pic>
        <p:sp>
          <p:nvSpPr>
            <p:cNvPr id="6" name="Metin kutusu 5"/>
            <p:cNvSpPr txBox="1"/>
            <p:nvPr/>
          </p:nvSpPr>
          <p:spPr>
            <a:xfrm>
              <a:off x="3190083" y="4653136"/>
              <a:ext cx="936104" cy="369332"/>
            </a:xfrm>
            <a:prstGeom prst="rect">
              <a:avLst/>
            </a:prstGeom>
            <a:noFill/>
          </p:spPr>
          <p:txBody>
            <a:bodyPr wrap="square" rtlCol="0">
              <a:spAutoFit/>
            </a:bodyPr>
            <a:lstStyle/>
            <a:p>
              <a:r>
                <a:rPr lang="tr-TR" sz="1200" i="1" dirty="0" smtClean="0">
                  <a:solidFill>
                    <a:schemeClr val="bg1">
                      <a:lumMod val="20000"/>
                      <a:lumOff val="80000"/>
                    </a:schemeClr>
                  </a:solidFill>
                </a:rPr>
                <a:t>Kurt</a:t>
              </a:r>
            </a:p>
          </p:txBody>
        </p:sp>
        <p:sp>
          <p:nvSpPr>
            <p:cNvPr id="7" name="Metin kutusu 6"/>
            <p:cNvSpPr txBox="1"/>
            <p:nvPr/>
          </p:nvSpPr>
          <p:spPr>
            <a:xfrm>
              <a:off x="6300192" y="4653136"/>
              <a:ext cx="936104" cy="369332"/>
            </a:xfrm>
            <a:prstGeom prst="rect">
              <a:avLst/>
            </a:prstGeom>
            <a:noFill/>
          </p:spPr>
          <p:txBody>
            <a:bodyPr wrap="square" rtlCol="0">
              <a:spAutoFit/>
            </a:bodyPr>
            <a:lstStyle/>
            <a:p>
              <a:r>
                <a:rPr lang="tr-TR" sz="1200" i="1" dirty="0" smtClean="0">
                  <a:solidFill>
                    <a:schemeClr val="bg1">
                      <a:lumMod val="20000"/>
                      <a:lumOff val="80000"/>
                    </a:schemeClr>
                  </a:solidFill>
                </a:rPr>
                <a:t>tilki</a:t>
              </a:r>
              <a:endParaRPr lang="tr-TR" sz="1200" i="1" dirty="0">
                <a:solidFill>
                  <a:schemeClr val="bg1">
                    <a:lumMod val="20000"/>
                    <a:lumOff val="80000"/>
                  </a:schemeClr>
                </a:solidFill>
              </a:endParaRPr>
            </a:p>
          </p:txBody>
        </p:sp>
        <p:pic>
          <p:nvPicPr>
            <p:cNvPr id="8" name="Resim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563000"/>
              <a:ext cx="3060000" cy="2295000"/>
            </a:xfrm>
            <a:prstGeom prst="rect">
              <a:avLst/>
            </a:prstGeom>
          </p:spPr>
        </p:pic>
        <p:pic>
          <p:nvPicPr>
            <p:cNvPr id="9" name="Resim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2281500"/>
              <a:ext cx="3060000" cy="2295000"/>
            </a:xfrm>
            <a:prstGeom prst="rect">
              <a:avLst/>
            </a:prstGeom>
          </p:spPr>
        </p:pic>
        <p:sp>
          <p:nvSpPr>
            <p:cNvPr id="10" name="Metin kutusu 9"/>
            <p:cNvSpPr txBox="1"/>
            <p:nvPr/>
          </p:nvSpPr>
          <p:spPr>
            <a:xfrm>
              <a:off x="179512" y="2420888"/>
              <a:ext cx="936104" cy="369332"/>
            </a:xfrm>
            <a:prstGeom prst="rect">
              <a:avLst/>
            </a:prstGeom>
            <a:noFill/>
          </p:spPr>
          <p:txBody>
            <a:bodyPr wrap="square" rtlCol="0">
              <a:spAutoFit/>
            </a:bodyPr>
            <a:lstStyle/>
            <a:p>
              <a:r>
                <a:rPr lang="tr-TR" sz="1200" i="1" dirty="0" smtClean="0">
                  <a:solidFill>
                    <a:schemeClr val="bg1">
                      <a:lumMod val="20000"/>
                      <a:lumOff val="80000"/>
                    </a:schemeClr>
                  </a:solidFill>
                </a:rPr>
                <a:t>çakal</a:t>
              </a:r>
              <a:endParaRPr lang="tr-TR" sz="1200" i="1" dirty="0">
                <a:solidFill>
                  <a:schemeClr val="bg1">
                    <a:lumMod val="20000"/>
                    <a:lumOff val="80000"/>
                  </a:schemeClr>
                </a:solidFill>
              </a:endParaRPr>
            </a:p>
          </p:txBody>
        </p:sp>
        <p:pic>
          <p:nvPicPr>
            <p:cNvPr id="11" name="Resim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42000" y="2280592"/>
              <a:ext cx="3060000" cy="2296817"/>
            </a:xfrm>
            <a:prstGeom prst="rect">
              <a:avLst/>
            </a:prstGeom>
          </p:spPr>
        </p:pic>
        <p:pic>
          <p:nvPicPr>
            <p:cNvPr id="12" name="Resim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84000" y="2281500"/>
              <a:ext cx="3060000" cy="2295000"/>
            </a:xfrm>
            <a:prstGeom prst="rect">
              <a:avLst/>
            </a:prstGeom>
          </p:spPr>
        </p:pic>
        <p:sp>
          <p:nvSpPr>
            <p:cNvPr id="13" name="Metin kutusu 12"/>
            <p:cNvSpPr txBox="1"/>
            <p:nvPr/>
          </p:nvSpPr>
          <p:spPr>
            <a:xfrm>
              <a:off x="3342482" y="4077072"/>
              <a:ext cx="1877589" cy="369332"/>
            </a:xfrm>
            <a:prstGeom prst="rect">
              <a:avLst/>
            </a:prstGeom>
            <a:noFill/>
          </p:spPr>
          <p:txBody>
            <a:bodyPr wrap="square" rtlCol="0">
              <a:spAutoFit/>
            </a:bodyPr>
            <a:lstStyle/>
            <a:p>
              <a:r>
                <a:rPr lang="tr-TR" sz="1200" i="1" dirty="0" smtClean="0">
                  <a:solidFill>
                    <a:schemeClr val="bg1">
                      <a:lumMod val="20000"/>
                      <a:lumOff val="80000"/>
                    </a:schemeClr>
                  </a:solidFill>
                </a:rPr>
                <a:t>Yabani Keçi</a:t>
              </a:r>
            </a:p>
          </p:txBody>
        </p:sp>
        <p:sp>
          <p:nvSpPr>
            <p:cNvPr id="14" name="Metin kutusu 13"/>
            <p:cNvSpPr txBox="1"/>
            <p:nvPr/>
          </p:nvSpPr>
          <p:spPr>
            <a:xfrm>
              <a:off x="6150795" y="2411596"/>
              <a:ext cx="1877589" cy="369332"/>
            </a:xfrm>
            <a:prstGeom prst="rect">
              <a:avLst/>
            </a:prstGeom>
            <a:noFill/>
          </p:spPr>
          <p:txBody>
            <a:bodyPr wrap="square" rtlCol="0">
              <a:spAutoFit/>
            </a:bodyPr>
            <a:lstStyle/>
            <a:p>
              <a:r>
                <a:rPr lang="tr-TR" sz="1200" i="1" dirty="0" smtClean="0">
                  <a:solidFill>
                    <a:schemeClr val="bg1">
                      <a:lumMod val="20000"/>
                      <a:lumOff val="80000"/>
                    </a:schemeClr>
                  </a:solidFill>
                </a:rPr>
                <a:t>Yabani Koyun</a:t>
              </a:r>
            </a:p>
          </p:txBody>
        </p:sp>
      </p:grpSp>
      <p:sp>
        <p:nvSpPr>
          <p:cNvPr id="16" name="Veri Yer Tutucusu 15"/>
          <p:cNvSpPr>
            <a:spLocks noGrp="1"/>
          </p:cNvSpPr>
          <p:nvPr>
            <p:ph type="dt" sz="half" idx="10"/>
          </p:nvPr>
        </p:nvSpPr>
        <p:spPr/>
        <p:txBody>
          <a:bodyPr/>
          <a:lstStyle/>
          <a:p>
            <a:fld id="{3EB7229E-2EF5-41EE-A63E-F1317AA1E33E}" type="datetime10">
              <a:rPr lang="tr-TR" smtClean="0"/>
              <a:t>20:12</a:t>
            </a:fld>
            <a:endParaRPr lang="tr-TR"/>
          </a:p>
        </p:txBody>
      </p:sp>
      <p:sp>
        <p:nvSpPr>
          <p:cNvPr id="17" name="Slayt Numarası Yer Tutucusu 16"/>
          <p:cNvSpPr>
            <a:spLocks noGrp="1"/>
          </p:cNvSpPr>
          <p:nvPr>
            <p:ph type="sldNum" sz="quarter" idx="12"/>
          </p:nvPr>
        </p:nvSpPr>
        <p:spPr/>
        <p:txBody>
          <a:bodyPr/>
          <a:lstStyle/>
          <a:p>
            <a:fld id="{4E08D9B4-161C-489C-BF83-C5047E2F3827}" type="slidenum">
              <a:rPr lang="tr-TR" smtClean="0"/>
              <a:t>38</a:t>
            </a:fld>
            <a:endParaRPr lang="tr-TR"/>
          </a:p>
        </p:txBody>
      </p:sp>
    </p:spTree>
    <p:extLst>
      <p:ext uri="{BB962C8B-B14F-4D97-AF65-F5344CB8AC3E}">
        <p14:creationId xmlns:p14="http://schemas.microsoft.com/office/powerpoint/2010/main" val="416856491"/>
      </p:ext>
    </p:extLst>
  </p:cSld>
  <p:clrMapOvr>
    <a:masterClrMapping/>
  </p:clrMapOvr>
  <p:transition>
    <p:cover di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3"/>
          <p:cNvSpPr>
            <a:spLocks noGrp="1"/>
          </p:cNvSpPr>
          <p:nvPr>
            <p:ph type="title"/>
          </p:nvPr>
        </p:nvSpPr>
        <p:spPr/>
        <p:txBody>
          <a:bodyPr/>
          <a:lstStyle/>
          <a:p>
            <a:r>
              <a:rPr lang="tr-TR" dirty="0"/>
              <a:t>İğne Yapraklı Orman Biyomu</a:t>
            </a:r>
          </a:p>
        </p:txBody>
      </p:sp>
      <p:grpSp>
        <p:nvGrpSpPr>
          <p:cNvPr id="5" name="Grup 4"/>
          <p:cNvGrpSpPr>
            <a:grpSpLocks noChangeAspect="1"/>
          </p:cNvGrpSpPr>
          <p:nvPr/>
        </p:nvGrpSpPr>
        <p:grpSpPr>
          <a:xfrm>
            <a:off x="463956" y="1201224"/>
            <a:ext cx="8216086" cy="3657139"/>
            <a:chOff x="463956" y="1601631"/>
            <a:chExt cx="8216086" cy="4876185"/>
          </a:xfrm>
        </p:grpSpPr>
        <p:sp>
          <p:nvSpPr>
            <p:cNvPr id="6" name="Serbest Form 5"/>
            <p:cNvSpPr/>
            <p:nvPr/>
          </p:nvSpPr>
          <p:spPr>
            <a:xfrm>
              <a:off x="463956" y="1601631"/>
              <a:ext cx="8216086" cy="1465897"/>
            </a:xfrm>
            <a:custGeom>
              <a:avLst/>
              <a:gdLst>
                <a:gd name="connsiteX0" fmla="*/ 0 w 8216086"/>
                <a:gd name="connsiteY0" fmla="*/ 0 h 1465897"/>
                <a:gd name="connsiteX1" fmla="*/ 8216086 w 8216086"/>
                <a:gd name="connsiteY1" fmla="*/ 0 h 1465897"/>
                <a:gd name="connsiteX2" fmla="*/ 8216086 w 8216086"/>
                <a:gd name="connsiteY2" fmla="*/ 1465897 h 1465897"/>
                <a:gd name="connsiteX3" fmla="*/ 0 w 8216086"/>
                <a:gd name="connsiteY3" fmla="*/ 1465897 h 1465897"/>
                <a:gd name="connsiteX4" fmla="*/ 0 w 8216086"/>
                <a:gd name="connsiteY4" fmla="*/ 0 h 1465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16086" h="1465897">
                  <a:moveTo>
                    <a:pt x="0" y="0"/>
                  </a:moveTo>
                  <a:lnTo>
                    <a:pt x="8216086" y="0"/>
                  </a:lnTo>
                  <a:lnTo>
                    <a:pt x="8216086" y="1465897"/>
                  </a:lnTo>
                  <a:lnTo>
                    <a:pt x="0" y="1465897"/>
                  </a:lnTo>
                  <a:lnTo>
                    <a:pt x="0" y="0"/>
                  </a:lnTo>
                  <a:close/>
                </a:path>
              </a:pathLst>
            </a:custGeom>
          </p:spPr>
          <p:style>
            <a:lnRef idx="3">
              <a:schemeClr val="dk2">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2">
                <a:hueOff val="0"/>
                <a:satOff val="0"/>
                <a:lumOff val="0"/>
                <a:alphaOff val="0"/>
              </a:schemeClr>
            </a:fontRef>
          </p:style>
          <p:txBody>
            <a:bodyPr spcFirstLastPara="0" vert="horz" wrap="square" lIns="87630" tIns="87630" rIns="87630" bIns="87630" numCol="1" spcCol="1270" anchor="ctr" anchorCtr="0">
              <a:noAutofit/>
            </a:bodyPr>
            <a:lstStyle/>
            <a:p>
              <a:pPr lvl="0" algn="just" defTabSz="1022350">
                <a:lnSpc>
                  <a:spcPct val="90000"/>
                </a:lnSpc>
                <a:spcBef>
                  <a:spcPct val="0"/>
                </a:spcBef>
                <a:spcAft>
                  <a:spcPct val="35000"/>
                </a:spcAft>
              </a:pPr>
              <a:r>
                <a:rPr lang="tr-TR" sz="2000" dirty="0"/>
                <a:t>İğne yapraklı orman biyomuna orta kuşağın soğuk kuşağa yakın yerlerinde rastlanır. Özellikle Kanada ve Sibirya bu biyomun geniş yer kapladığı alanlardır. Sert karasal iklimin etkili olduğu bu bölgelerde yıllık sıcaklık farkları çok yüksektir. </a:t>
              </a: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9749" y="3193844"/>
              <a:ext cx="5834298" cy="3259492"/>
            </a:xfrm>
            <a:prstGeom prst="rect">
              <a:avLst/>
            </a:prstGeom>
            <a:ln w="38100">
              <a:solidFill>
                <a:schemeClr val="tx2"/>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8" name="Serbest Form 7"/>
            <p:cNvSpPr/>
            <p:nvPr/>
          </p:nvSpPr>
          <p:spPr>
            <a:xfrm>
              <a:off x="6445857" y="3165816"/>
              <a:ext cx="2230599" cy="3312000"/>
            </a:xfrm>
            <a:custGeom>
              <a:avLst/>
              <a:gdLst>
                <a:gd name="connsiteX0" fmla="*/ 0 w 2302607"/>
                <a:gd name="connsiteY0" fmla="*/ 0 h 3195157"/>
                <a:gd name="connsiteX1" fmla="*/ 2302607 w 2302607"/>
                <a:gd name="connsiteY1" fmla="*/ 0 h 3195157"/>
                <a:gd name="connsiteX2" fmla="*/ 2302607 w 2302607"/>
                <a:gd name="connsiteY2" fmla="*/ 3195157 h 3195157"/>
                <a:gd name="connsiteX3" fmla="*/ 0 w 2302607"/>
                <a:gd name="connsiteY3" fmla="*/ 3195157 h 3195157"/>
                <a:gd name="connsiteX4" fmla="*/ 0 w 2302607"/>
                <a:gd name="connsiteY4" fmla="*/ 0 h 3195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2607" h="3195157">
                  <a:moveTo>
                    <a:pt x="0" y="0"/>
                  </a:moveTo>
                  <a:lnTo>
                    <a:pt x="2302607" y="0"/>
                  </a:lnTo>
                  <a:lnTo>
                    <a:pt x="2302607" y="3195157"/>
                  </a:lnTo>
                  <a:lnTo>
                    <a:pt x="0" y="3195157"/>
                  </a:lnTo>
                  <a:lnTo>
                    <a:pt x="0" y="0"/>
                  </a:lnTo>
                  <a:close/>
                </a:path>
              </a:pathLst>
            </a:custGeom>
          </p:spPr>
          <p:style>
            <a:lnRef idx="3">
              <a:schemeClr val="dk2">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2">
                <a:hueOff val="0"/>
                <a:satOff val="0"/>
                <a:lumOff val="0"/>
                <a:alphaOff val="0"/>
              </a:schemeClr>
            </a:fontRef>
          </p:style>
          <p:txBody>
            <a:bodyPr spcFirstLastPara="0" vert="horz" wrap="square" lIns="87630" tIns="87630" rIns="87630" bIns="87630" numCol="1" spcCol="1270" anchor="ctr" anchorCtr="0">
              <a:noAutofit/>
            </a:bodyPr>
            <a:lstStyle/>
            <a:p>
              <a:pPr lvl="0" algn="ctr"/>
              <a:r>
                <a:rPr lang="tr-TR" sz="2000" dirty="0" smtClean="0"/>
                <a:t>Toprak </a:t>
              </a:r>
              <a:r>
                <a:rPr lang="tr-TR" sz="2000" dirty="0"/>
                <a:t>nemlidir ve kış yağışları kar şeklindedir. Yıllık yağışın önemli bir kısmı serin geçen yaz döneminde düşer</a:t>
              </a:r>
              <a:r>
                <a:rPr lang="tr-TR" sz="2000" dirty="0" smtClean="0"/>
                <a:t>.</a:t>
              </a:r>
              <a:endParaRPr lang="tr-TR" sz="2000" dirty="0"/>
            </a:p>
          </p:txBody>
        </p:sp>
      </p:grpSp>
      <p:sp>
        <p:nvSpPr>
          <p:cNvPr id="2" name="Veri Yer Tutucusu 1"/>
          <p:cNvSpPr>
            <a:spLocks noGrp="1"/>
          </p:cNvSpPr>
          <p:nvPr>
            <p:ph type="dt" sz="half" idx="10"/>
          </p:nvPr>
        </p:nvSpPr>
        <p:spPr/>
        <p:txBody>
          <a:bodyPr/>
          <a:lstStyle/>
          <a:p>
            <a:fld id="{CD34BBD7-76C1-4212-8EFA-93930B05530F}" type="datetime10">
              <a:rPr lang="tr-TR" smtClean="0"/>
              <a:t>20:12</a:t>
            </a:fld>
            <a:endParaRPr lang="tr-TR"/>
          </a:p>
        </p:txBody>
      </p:sp>
      <p:sp>
        <p:nvSpPr>
          <p:cNvPr id="3" name="Slayt Numarası Yer Tutucusu 2"/>
          <p:cNvSpPr>
            <a:spLocks noGrp="1"/>
          </p:cNvSpPr>
          <p:nvPr>
            <p:ph type="sldNum" sz="quarter" idx="12"/>
          </p:nvPr>
        </p:nvSpPr>
        <p:spPr/>
        <p:txBody>
          <a:bodyPr/>
          <a:lstStyle/>
          <a:p>
            <a:fld id="{4E08D9B4-161C-489C-BF83-C5047E2F3827}" type="slidenum">
              <a:rPr lang="tr-TR" smtClean="0"/>
              <a:t>39</a:t>
            </a:fld>
            <a:endParaRPr lang="tr-TR"/>
          </a:p>
        </p:txBody>
      </p:sp>
    </p:spTree>
    <p:extLst>
      <p:ext uri="{BB962C8B-B14F-4D97-AF65-F5344CB8AC3E}">
        <p14:creationId xmlns:p14="http://schemas.microsoft.com/office/powerpoint/2010/main" val="2538993487"/>
      </p:ext>
    </p:extLst>
  </p:cSld>
  <p:clrMapOvr>
    <a:masterClrMapping/>
  </p:clrMapOvr>
  <p:transition>
    <p:cover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Başlık 1"/>
          <p:cNvSpPr>
            <a:spLocks noGrp="1"/>
          </p:cNvSpPr>
          <p:nvPr>
            <p:ph type="title"/>
          </p:nvPr>
        </p:nvSpPr>
        <p:spPr/>
        <p:txBody>
          <a:bodyPr/>
          <a:lstStyle/>
          <a:p>
            <a:r>
              <a:rPr lang="tr-TR" dirty="0" smtClean="0"/>
              <a:t>Paleocoğrafya</a:t>
            </a:r>
            <a:endParaRPr lang="tr-TR" dirty="0"/>
          </a:p>
        </p:txBody>
      </p:sp>
      <p:sp>
        <p:nvSpPr>
          <p:cNvPr id="3" name="İçerik Yer Tutucusu 2"/>
          <p:cNvSpPr>
            <a:spLocks noGrp="1"/>
          </p:cNvSpPr>
          <p:nvPr>
            <p:ph idx="1"/>
          </p:nvPr>
        </p:nvSpPr>
        <p:spPr>
          <a:xfrm>
            <a:off x="457200" y="1200151"/>
            <a:ext cx="8229600" cy="1479612"/>
          </a:xfrm>
        </p:spPr>
        <p:txBody>
          <a:bodyPr>
            <a:normAutofit lnSpcReduction="10000"/>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tr-TR" b="1" spc="50" dirty="0" smtClean="0">
                <a:ln w="11430"/>
                <a:solidFill>
                  <a:srgbClr val="7030A0"/>
                </a:solidFill>
                <a:effectLst>
                  <a:outerShdw blurRad="76200" dist="50800" dir="5400000" algn="tl" rotWithShape="0">
                    <a:srgbClr val="000000">
                      <a:alpha val="65000"/>
                    </a:srgbClr>
                  </a:outerShdw>
                </a:effectLst>
              </a:rPr>
              <a:t>Bazı </a:t>
            </a:r>
            <a:r>
              <a:rPr lang="tr-TR" b="1" spc="50" dirty="0">
                <a:ln w="11430"/>
                <a:solidFill>
                  <a:srgbClr val="7030A0"/>
                </a:solidFill>
                <a:effectLst>
                  <a:outerShdw blurRad="76200" dist="50800" dir="5400000" algn="tl" rotWithShape="0">
                    <a:srgbClr val="000000">
                      <a:alpha val="65000"/>
                    </a:srgbClr>
                  </a:outerShdw>
                </a:effectLst>
              </a:rPr>
              <a:t>bitkiler ise değişen koşullara uyum </a:t>
            </a:r>
            <a:r>
              <a:rPr lang="tr-TR" b="1" spc="50" dirty="0" smtClean="0">
                <a:ln w="11430"/>
                <a:solidFill>
                  <a:srgbClr val="7030A0"/>
                </a:solidFill>
                <a:effectLst>
                  <a:outerShdw blurRad="76200" dist="50800" dir="5400000" algn="tl" rotWithShape="0">
                    <a:srgbClr val="000000">
                      <a:alpha val="65000"/>
                    </a:srgbClr>
                  </a:outerShdw>
                </a:effectLst>
              </a:rPr>
              <a:t>sağladıkları </a:t>
            </a:r>
            <a:r>
              <a:rPr lang="tr-TR" b="1" spc="50" dirty="0">
                <a:ln w="11430"/>
                <a:solidFill>
                  <a:srgbClr val="7030A0"/>
                </a:solidFill>
                <a:effectLst>
                  <a:outerShdw blurRad="76200" dist="50800" dir="5400000" algn="tl" rotWithShape="0">
                    <a:srgbClr val="000000">
                      <a:alpha val="65000"/>
                    </a:srgbClr>
                  </a:outerShdw>
                </a:effectLst>
              </a:rPr>
              <a:t>için varlıklarını bir sonraki jeolojik dönemde de sürdürmüşlerdir</a:t>
            </a:r>
            <a:r>
              <a:rPr lang="tr-TR" b="1" spc="50" dirty="0" smtClean="0">
                <a:ln w="11430"/>
                <a:solidFill>
                  <a:srgbClr val="7030A0"/>
                </a:solidFill>
                <a:effectLst>
                  <a:outerShdw blurRad="76200" dist="50800" dir="5400000" algn="tl" rotWithShape="0">
                    <a:srgbClr val="000000">
                      <a:alpha val="65000"/>
                    </a:srgbClr>
                  </a:outerShdw>
                </a:effectLst>
              </a:rPr>
              <a:t>.</a:t>
            </a:r>
          </a:p>
        </p:txBody>
      </p:sp>
      <p:sp>
        <p:nvSpPr>
          <p:cNvPr id="5" name="Dikdörtgen 4"/>
          <p:cNvSpPr/>
          <p:nvPr/>
        </p:nvSpPr>
        <p:spPr>
          <a:xfrm>
            <a:off x="179512" y="4748104"/>
            <a:ext cx="1327030" cy="338554"/>
          </a:xfrm>
          <a:prstGeom prst="rect">
            <a:avLst/>
          </a:prstGeom>
        </p:spPr>
        <p:txBody>
          <a:bodyPr wrap="none">
            <a:spAutoFit/>
          </a:bodyPr>
          <a:lstStyle/>
          <a:p>
            <a:r>
              <a:rPr lang="tr-TR" sz="1600" i="1" dirty="0" err="1">
                <a:solidFill>
                  <a:schemeClr val="bg1">
                    <a:lumMod val="20000"/>
                    <a:lumOff val="80000"/>
                  </a:schemeClr>
                </a:solidFill>
              </a:rPr>
              <a:t>Gingko</a:t>
            </a:r>
            <a:r>
              <a:rPr lang="tr-TR" sz="1600" i="1" dirty="0">
                <a:solidFill>
                  <a:schemeClr val="bg1">
                    <a:lumMod val="20000"/>
                    <a:lumOff val="80000"/>
                  </a:schemeClr>
                </a:solidFill>
              </a:rPr>
              <a:t> </a:t>
            </a:r>
            <a:r>
              <a:rPr lang="tr-TR" sz="1600" i="1" dirty="0" err="1">
                <a:solidFill>
                  <a:schemeClr val="bg1">
                    <a:lumMod val="20000"/>
                    <a:lumOff val="80000"/>
                  </a:schemeClr>
                </a:solidFill>
              </a:rPr>
              <a:t>biloba</a:t>
            </a:r>
            <a:endParaRPr lang="tr-TR" sz="1600" i="1" dirty="0">
              <a:solidFill>
                <a:schemeClr val="bg1">
                  <a:lumMod val="20000"/>
                  <a:lumOff val="80000"/>
                </a:schemeClr>
              </a:solidFill>
            </a:endParaRPr>
          </a:p>
        </p:txBody>
      </p:sp>
      <p:sp>
        <p:nvSpPr>
          <p:cNvPr id="6" name="Veri Yer Tutucusu 5"/>
          <p:cNvSpPr>
            <a:spLocks noGrp="1"/>
          </p:cNvSpPr>
          <p:nvPr>
            <p:ph type="dt" sz="half" idx="10"/>
          </p:nvPr>
        </p:nvSpPr>
        <p:spPr/>
        <p:txBody>
          <a:bodyPr/>
          <a:lstStyle/>
          <a:p>
            <a:fld id="{C63E7713-61ED-4988-A46E-D1FB151C1571}" type="datetime10">
              <a:rPr lang="tr-TR" smtClean="0"/>
              <a:t>20:12</a:t>
            </a:fld>
            <a:endParaRPr lang="tr-TR"/>
          </a:p>
        </p:txBody>
      </p:sp>
      <p:sp>
        <p:nvSpPr>
          <p:cNvPr id="7" name="Slayt Numarası Yer Tutucusu 6"/>
          <p:cNvSpPr>
            <a:spLocks noGrp="1"/>
          </p:cNvSpPr>
          <p:nvPr>
            <p:ph type="sldNum" sz="quarter" idx="12"/>
          </p:nvPr>
        </p:nvSpPr>
        <p:spPr/>
        <p:txBody>
          <a:bodyPr/>
          <a:lstStyle/>
          <a:p>
            <a:fld id="{4E08D9B4-161C-489C-BF83-C5047E2F3827}" type="slidenum">
              <a:rPr lang="tr-TR" smtClean="0"/>
              <a:t>4</a:t>
            </a:fld>
            <a:endParaRPr lang="tr-TR"/>
          </a:p>
        </p:txBody>
      </p:sp>
    </p:spTree>
    <p:extLst>
      <p:ext uri="{BB962C8B-B14F-4D97-AF65-F5344CB8AC3E}">
        <p14:creationId xmlns:p14="http://schemas.microsoft.com/office/powerpoint/2010/main" val="369283815"/>
      </p:ext>
    </p:extLst>
  </p:cSld>
  <p:clrMapOvr>
    <a:masterClrMapping/>
  </p:clrMapOvr>
  <p:transition>
    <p:cover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esim 5"/>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2" name="Başlık 1"/>
          <p:cNvSpPr>
            <a:spLocks noGrp="1"/>
          </p:cNvSpPr>
          <p:nvPr>
            <p:ph type="title"/>
          </p:nvPr>
        </p:nvSpPr>
        <p:spPr/>
        <p:txBody>
          <a:bodyPr/>
          <a:lstStyle/>
          <a:p>
            <a:r>
              <a:rPr lang="tr-TR" dirty="0" smtClean="0"/>
              <a:t>İğne Yapraklı Orman Biyomu</a:t>
            </a:r>
            <a:endParaRPr lang="tr-TR" dirty="0"/>
          </a:p>
        </p:txBody>
      </p:sp>
      <p:sp>
        <p:nvSpPr>
          <p:cNvPr id="3" name="İçerik Yer Tutucusu 2"/>
          <p:cNvSpPr>
            <a:spLocks noGrp="1"/>
          </p:cNvSpPr>
          <p:nvPr>
            <p:ph idx="1"/>
          </p:nvPr>
        </p:nvSpPr>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Sıcaklığın </a:t>
            </a:r>
            <a:r>
              <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düşük olduğu bu bölgelerde düşük </a:t>
            </a:r>
            <a: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sıcaklıklara </a:t>
            </a:r>
            <a:r>
              <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dayanıklı olan tayga ormanları geniş yer kaplar</a:t>
            </a:r>
            <a: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4" name="Veri Yer Tutucusu 3"/>
          <p:cNvSpPr>
            <a:spLocks noGrp="1"/>
          </p:cNvSpPr>
          <p:nvPr>
            <p:ph type="dt" sz="half" idx="10"/>
          </p:nvPr>
        </p:nvSpPr>
        <p:spPr/>
        <p:txBody>
          <a:bodyPr/>
          <a:lstStyle/>
          <a:p>
            <a:fld id="{4F4A3450-1D85-4B01-81FF-C2E308E8F924}" type="datetime10">
              <a:rPr lang="tr-TR" smtClean="0"/>
              <a:t>20:12</a:t>
            </a:fld>
            <a:endParaRPr lang="tr-TR"/>
          </a:p>
        </p:txBody>
      </p:sp>
      <p:sp>
        <p:nvSpPr>
          <p:cNvPr id="5" name="Slayt Numarası Yer Tutucusu 4"/>
          <p:cNvSpPr>
            <a:spLocks noGrp="1"/>
          </p:cNvSpPr>
          <p:nvPr>
            <p:ph type="sldNum" sz="quarter" idx="12"/>
          </p:nvPr>
        </p:nvSpPr>
        <p:spPr/>
        <p:txBody>
          <a:bodyPr/>
          <a:lstStyle/>
          <a:p>
            <a:fld id="{4E08D9B4-161C-489C-BF83-C5047E2F3827}" type="slidenum">
              <a:rPr lang="tr-TR" smtClean="0"/>
              <a:t>40</a:t>
            </a:fld>
            <a:endParaRPr lang="tr-TR"/>
          </a:p>
        </p:txBody>
      </p:sp>
    </p:spTree>
    <p:extLst>
      <p:ext uri="{BB962C8B-B14F-4D97-AF65-F5344CB8AC3E}">
        <p14:creationId xmlns:p14="http://schemas.microsoft.com/office/powerpoint/2010/main" val="3340290949"/>
      </p:ext>
    </p:extLst>
  </p:cSld>
  <p:clrMapOvr>
    <a:masterClrMapping/>
  </p:clrMapOvr>
  <p:transition>
    <p:cover di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İğne Yapraklı Orman Biyomu</a:t>
            </a:r>
            <a:endParaRPr lang="tr-TR" dirty="0"/>
          </a:p>
        </p:txBody>
      </p:sp>
      <p:grpSp>
        <p:nvGrpSpPr>
          <p:cNvPr id="8" name="Grup 7"/>
          <p:cNvGrpSpPr>
            <a:grpSpLocks noChangeAspect="1"/>
          </p:cNvGrpSpPr>
          <p:nvPr/>
        </p:nvGrpSpPr>
        <p:grpSpPr>
          <a:xfrm>
            <a:off x="1" y="1700734"/>
            <a:ext cx="9144001" cy="3442766"/>
            <a:chOff x="0" y="2267645"/>
            <a:chExt cx="9144001" cy="4590355"/>
          </a:xfrm>
        </p:grpSpPr>
        <p:pic>
          <p:nvPicPr>
            <p:cNvPr id="4" name="Resim 3"/>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0" y="4563000"/>
              <a:ext cx="3060000" cy="2295000"/>
            </a:xfrm>
            <a:prstGeom prst="rect">
              <a:avLst/>
            </a:prstGeom>
          </p:spPr>
        </p:pic>
        <p:pic>
          <p:nvPicPr>
            <p:cNvPr id="2050" name="Picture 2" descr="G:\Pictures\Webshots Türü\Webshots 2009\Webshots - Daily Photos (2009-02)-HQ\Sea Otters, Prince William Sound, Alaska.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60000" y="4554900"/>
              <a:ext cx="3070800" cy="2303100"/>
            </a:xfrm>
            <a:prstGeom prst="rect">
              <a:avLst/>
            </a:prstGeom>
            <a:noFill/>
            <a:extLst>
              <a:ext uri="{909E8E84-426E-40DD-AFC4-6F175D3DCCD1}">
                <a14:hiddenFill xmlns:a14="http://schemas.microsoft.com/office/drawing/2010/main">
                  <a:solidFill>
                    <a:srgbClr val="FFFFFF"/>
                  </a:solidFill>
                </a14:hiddenFill>
              </a:ext>
            </a:extLst>
          </p:spPr>
        </p:pic>
        <p:pic>
          <p:nvPicPr>
            <p:cNvPr id="6" name="Resim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84000" y="4557613"/>
              <a:ext cx="3060000" cy="2300387"/>
            </a:xfrm>
            <a:prstGeom prst="rect">
              <a:avLst/>
            </a:prstGeom>
          </p:spPr>
        </p:pic>
        <p:sp>
          <p:nvSpPr>
            <p:cNvPr id="7" name="Metin kutusu 6"/>
            <p:cNvSpPr txBox="1"/>
            <p:nvPr/>
          </p:nvSpPr>
          <p:spPr>
            <a:xfrm>
              <a:off x="6228184" y="4597371"/>
              <a:ext cx="1241800" cy="369332"/>
            </a:xfrm>
            <a:prstGeom prst="rect">
              <a:avLst/>
            </a:prstGeom>
            <a:noFill/>
          </p:spPr>
          <p:txBody>
            <a:bodyPr wrap="square" rtlCol="0">
              <a:spAutoFit/>
            </a:bodyPr>
            <a:lstStyle/>
            <a:p>
              <a:r>
                <a:rPr lang="tr-TR" sz="1200" i="1" dirty="0" smtClean="0">
                  <a:solidFill>
                    <a:schemeClr val="bg1">
                      <a:lumMod val="20000"/>
                      <a:lumOff val="80000"/>
                    </a:schemeClr>
                  </a:solidFill>
                </a:rPr>
                <a:t>Vizon</a:t>
              </a:r>
              <a:endParaRPr lang="tr-TR" sz="1200" i="1" dirty="0">
                <a:solidFill>
                  <a:schemeClr val="bg1">
                    <a:lumMod val="20000"/>
                    <a:lumOff val="80000"/>
                  </a:schemeClr>
                </a:solidFill>
              </a:endParaRPr>
            </a:p>
          </p:txBody>
        </p:sp>
        <p:sp>
          <p:nvSpPr>
            <p:cNvPr id="9" name="Metin kutusu 8"/>
            <p:cNvSpPr txBox="1"/>
            <p:nvPr/>
          </p:nvSpPr>
          <p:spPr>
            <a:xfrm>
              <a:off x="3203848" y="4608951"/>
              <a:ext cx="1241800" cy="369332"/>
            </a:xfrm>
            <a:prstGeom prst="rect">
              <a:avLst/>
            </a:prstGeom>
            <a:noFill/>
          </p:spPr>
          <p:txBody>
            <a:bodyPr wrap="square" rtlCol="0">
              <a:spAutoFit/>
            </a:bodyPr>
            <a:lstStyle/>
            <a:p>
              <a:r>
                <a:rPr lang="tr-TR" sz="1200" i="1" dirty="0" smtClean="0">
                  <a:solidFill>
                    <a:schemeClr val="bg1">
                      <a:lumMod val="20000"/>
                      <a:lumOff val="80000"/>
                    </a:schemeClr>
                  </a:solidFill>
                </a:rPr>
                <a:t>Su Samuru</a:t>
              </a:r>
              <a:endParaRPr lang="tr-TR" sz="1200" i="1" dirty="0">
                <a:solidFill>
                  <a:schemeClr val="bg1">
                    <a:lumMod val="20000"/>
                    <a:lumOff val="80000"/>
                  </a:schemeClr>
                </a:solidFill>
              </a:endParaRPr>
            </a:p>
          </p:txBody>
        </p:sp>
        <p:sp>
          <p:nvSpPr>
            <p:cNvPr id="10" name="Metin kutusu 9"/>
            <p:cNvSpPr txBox="1"/>
            <p:nvPr/>
          </p:nvSpPr>
          <p:spPr>
            <a:xfrm>
              <a:off x="107504" y="4615727"/>
              <a:ext cx="1241800" cy="369332"/>
            </a:xfrm>
            <a:prstGeom prst="rect">
              <a:avLst/>
            </a:prstGeom>
            <a:noFill/>
          </p:spPr>
          <p:txBody>
            <a:bodyPr wrap="square" rtlCol="0">
              <a:spAutoFit/>
            </a:bodyPr>
            <a:lstStyle/>
            <a:p>
              <a:r>
                <a:rPr lang="tr-TR" sz="1200" i="1" dirty="0" smtClean="0">
                  <a:solidFill>
                    <a:schemeClr val="bg1">
                      <a:lumMod val="20000"/>
                      <a:lumOff val="80000"/>
                    </a:schemeClr>
                  </a:solidFill>
                </a:rPr>
                <a:t>Vaşak</a:t>
              </a:r>
              <a:endParaRPr lang="tr-TR" sz="1200" i="1" dirty="0">
                <a:solidFill>
                  <a:schemeClr val="bg1">
                    <a:lumMod val="20000"/>
                    <a:lumOff val="80000"/>
                  </a:schemeClr>
                </a:solidFill>
              </a:endParaRPr>
            </a:p>
          </p:txBody>
        </p:sp>
        <p:pic>
          <p:nvPicPr>
            <p:cNvPr id="2051" name="Picture 3" descr="C:\Users\Mehmet Ali ERCAN\AppData\Local\Microsoft\Windows\Temporary Internet Files\Content.IE5\9EUH328Y\MP900407092[1].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1" y="2267645"/>
              <a:ext cx="3060000" cy="2295000"/>
            </a:xfrm>
            <a:prstGeom prst="rect">
              <a:avLst/>
            </a:prstGeom>
            <a:noFill/>
            <a:extLst>
              <a:ext uri="{909E8E84-426E-40DD-AFC4-6F175D3DCCD1}">
                <a14:hiddenFill xmlns:a14="http://schemas.microsoft.com/office/drawing/2010/main">
                  <a:solidFill>
                    <a:srgbClr val="FFFFFF"/>
                  </a:solidFill>
                </a14:hiddenFill>
              </a:ext>
            </a:extLst>
          </p:spPr>
        </p:pic>
        <p:pic>
          <p:nvPicPr>
            <p:cNvPr id="12" name="Resim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84001" y="2276468"/>
              <a:ext cx="3060000" cy="2295000"/>
            </a:xfrm>
            <a:prstGeom prst="rect">
              <a:avLst/>
            </a:prstGeom>
          </p:spPr>
        </p:pic>
        <p:sp>
          <p:nvSpPr>
            <p:cNvPr id="13" name="Metin kutusu 12"/>
            <p:cNvSpPr txBox="1"/>
            <p:nvPr/>
          </p:nvSpPr>
          <p:spPr>
            <a:xfrm>
              <a:off x="6300193" y="2366604"/>
              <a:ext cx="936104" cy="369332"/>
            </a:xfrm>
            <a:prstGeom prst="rect">
              <a:avLst/>
            </a:prstGeom>
            <a:noFill/>
          </p:spPr>
          <p:txBody>
            <a:bodyPr wrap="square" rtlCol="0">
              <a:spAutoFit/>
            </a:bodyPr>
            <a:lstStyle/>
            <a:p>
              <a:r>
                <a:rPr lang="tr-TR" sz="1200" i="1" dirty="0" smtClean="0">
                  <a:solidFill>
                    <a:schemeClr val="bg1">
                      <a:lumMod val="20000"/>
                      <a:lumOff val="80000"/>
                    </a:schemeClr>
                  </a:solidFill>
                </a:rPr>
                <a:t>tilki</a:t>
              </a:r>
              <a:endParaRPr lang="tr-TR" sz="1200" i="1" dirty="0">
                <a:solidFill>
                  <a:schemeClr val="bg1">
                    <a:lumMod val="20000"/>
                    <a:lumOff val="80000"/>
                  </a:schemeClr>
                </a:solidFill>
              </a:endParaRPr>
            </a:p>
          </p:txBody>
        </p:sp>
        <p:pic>
          <p:nvPicPr>
            <p:cNvPr id="14" name="Resim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042000" y="2276468"/>
              <a:ext cx="3060000" cy="2295000"/>
            </a:xfrm>
            <a:prstGeom prst="rect">
              <a:avLst/>
            </a:prstGeom>
          </p:spPr>
        </p:pic>
      </p:grpSp>
      <p:sp>
        <p:nvSpPr>
          <p:cNvPr id="3" name="İçerik Yer Tutucusu 2"/>
          <p:cNvSpPr>
            <a:spLocks noGrp="1"/>
          </p:cNvSpPr>
          <p:nvPr>
            <p:ph idx="1"/>
          </p:nvPr>
        </p:nvSpPr>
        <p:spPr>
          <a:xfrm>
            <a:off x="0" y="951571"/>
            <a:ext cx="9144000" cy="759555"/>
          </a:xfrm>
        </p:spPr>
        <p:style>
          <a:lnRef idx="2">
            <a:schemeClr val="accent1"/>
          </a:lnRef>
          <a:fillRef idx="1">
            <a:schemeClr val="lt1"/>
          </a:fillRef>
          <a:effectRef idx="0">
            <a:schemeClr val="accent1"/>
          </a:effectRef>
          <a:fontRef idx="minor">
            <a:schemeClr val="dk1"/>
          </a:fontRef>
        </p:style>
        <p:txBody>
          <a:bodyPr anchor="ctr">
            <a:normAutofit fontScale="77500" lnSpcReduction="20000"/>
          </a:bodyPr>
          <a:lstStyle/>
          <a:p>
            <a:r>
              <a:rPr lang="tr-TR" dirty="0" smtClean="0"/>
              <a:t>Bu </a:t>
            </a:r>
            <a:r>
              <a:rPr lang="tr-TR" dirty="0"/>
              <a:t>biyomdaki başlıca hayvan türleri; geyik, ayı, </a:t>
            </a:r>
            <a:r>
              <a:rPr lang="tr-TR" dirty="0" smtClean="0"/>
              <a:t>tilki</a:t>
            </a:r>
            <a:r>
              <a:rPr lang="tr-TR" dirty="0"/>
              <a:t>, tavşan, vizon, kurt, samur, vaşak, su samuru, </a:t>
            </a:r>
            <a:r>
              <a:rPr lang="tr-TR" dirty="0" smtClean="0"/>
              <a:t>çeşitli </a:t>
            </a:r>
            <a:r>
              <a:rPr lang="tr-TR" dirty="0"/>
              <a:t>kuşlar ve böceklerdir</a:t>
            </a:r>
            <a:r>
              <a:rPr lang="tr-TR" dirty="0" smtClean="0"/>
              <a:t>.</a:t>
            </a:r>
            <a:endParaRPr lang="tr-TR" dirty="0"/>
          </a:p>
        </p:txBody>
      </p:sp>
      <p:sp>
        <p:nvSpPr>
          <p:cNvPr id="5" name="Veri Yer Tutucusu 4"/>
          <p:cNvSpPr>
            <a:spLocks noGrp="1"/>
          </p:cNvSpPr>
          <p:nvPr>
            <p:ph type="dt" sz="half" idx="10"/>
          </p:nvPr>
        </p:nvSpPr>
        <p:spPr/>
        <p:txBody>
          <a:bodyPr/>
          <a:lstStyle/>
          <a:p>
            <a:fld id="{E50907F8-EB32-4EE6-BFAD-2E09E0EFF042}" type="datetime10">
              <a:rPr lang="tr-TR" smtClean="0"/>
              <a:t>20:12</a:t>
            </a:fld>
            <a:endParaRPr lang="tr-TR"/>
          </a:p>
        </p:txBody>
      </p:sp>
      <p:sp>
        <p:nvSpPr>
          <p:cNvPr id="11" name="Slayt Numarası Yer Tutucusu 10"/>
          <p:cNvSpPr>
            <a:spLocks noGrp="1"/>
          </p:cNvSpPr>
          <p:nvPr>
            <p:ph type="sldNum" sz="quarter" idx="12"/>
          </p:nvPr>
        </p:nvSpPr>
        <p:spPr/>
        <p:txBody>
          <a:bodyPr/>
          <a:lstStyle/>
          <a:p>
            <a:fld id="{4E08D9B4-161C-489C-BF83-C5047E2F3827}" type="slidenum">
              <a:rPr lang="tr-TR" smtClean="0"/>
              <a:t>41</a:t>
            </a:fld>
            <a:endParaRPr lang="tr-TR"/>
          </a:p>
        </p:txBody>
      </p:sp>
    </p:spTree>
    <p:extLst>
      <p:ext uri="{BB962C8B-B14F-4D97-AF65-F5344CB8AC3E}">
        <p14:creationId xmlns:p14="http://schemas.microsoft.com/office/powerpoint/2010/main" val="3753214188"/>
      </p:ext>
    </p:extLst>
  </p:cSld>
  <p:clrMapOvr>
    <a:masterClrMapping/>
  </p:clrMapOvr>
  <p:transition>
    <p:cover di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aşlık 4"/>
          <p:cNvSpPr>
            <a:spLocks noGrp="1"/>
          </p:cNvSpPr>
          <p:nvPr>
            <p:ph type="title"/>
          </p:nvPr>
        </p:nvSpPr>
        <p:spPr/>
        <p:txBody>
          <a:bodyPr/>
          <a:lstStyle/>
          <a:p>
            <a:r>
              <a:rPr lang="tr-TR" dirty="0"/>
              <a:t>Tundra Biyomu</a:t>
            </a:r>
          </a:p>
        </p:txBody>
      </p:sp>
      <p:grpSp>
        <p:nvGrpSpPr>
          <p:cNvPr id="6" name="Grup 5"/>
          <p:cNvGrpSpPr>
            <a:grpSpLocks noChangeAspect="1"/>
          </p:cNvGrpSpPr>
          <p:nvPr/>
        </p:nvGrpSpPr>
        <p:grpSpPr>
          <a:xfrm>
            <a:off x="463956" y="1201224"/>
            <a:ext cx="8216086" cy="3657139"/>
            <a:chOff x="463956" y="1601631"/>
            <a:chExt cx="8216086" cy="4876185"/>
          </a:xfrm>
        </p:grpSpPr>
        <p:sp>
          <p:nvSpPr>
            <p:cNvPr id="7" name="Serbest Form 6"/>
            <p:cNvSpPr/>
            <p:nvPr/>
          </p:nvSpPr>
          <p:spPr>
            <a:xfrm>
              <a:off x="463956" y="1601631"/>
              <a:ext cx="8216086" cy="1465897"/>
            </a:xfrm>
            <a:custGeom>
              <a:avLst/>
              <a:gdLst>
                <a:gd name="connsiteX0" fmla="*/ 0 w 8216086"/>
                <a:gd name="connsiteY0" fmla="*/ 0 h 1465897"/>
                <a:gd name="connsiteX1" fmla="*/ 8216086 w 8216086"/>
                <a:gd name="connsiteY1" fmla="*/ 0 h 1465897"/>
                <a:gd name="connsiteX2" fmla="*/ 8216086 w 8216086"/>
                <a:gd name="connsiteY2" fmla="*/ 1465897 h 1465897"/>
                <a:gd name="connsiteX3" fmla="*/ 0 w 8216086"/>
                <a:gd name="connsiteY3" fmla="*/ 1465897 h 1465897"/>
                <a:gd name="connsiteX4" fmla="*/ 0 w 8216086"/>
                <a:gd name="connsiteY4" fmla="*/ 0 h 1465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16086" h="1465897">
                  <a:moveTo>
                    <a:pt x="0" y="0"/>
                  </a:moveTo>
                  <a:lnTo>
                    <a:pt x="8216086" y="0"/>
                  </a:lnTo>
                  <a:lnTo>
                    <a:pt x="8216086" y="1465897"/>
                  </a:lnTo>
                  <a:lnTo>
                    <a:pt x="0" y="1465897"/>
                  </a:lnTo>
                  <a:lnTo>
                    <a:pt x="0" y="0"/>
                  </a:lnTo>
                  <a:close/>
                </a:path>
              </a:pathLst>
            </a:custGeom>
          </p:spPr>
          <p:style>
            <a:lnRef idx="3">
              <a:schemeClr val="dk2">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2">
                <a:hueOff val="0"/>
                <a:satOff val="0"/>
                <a:lumOff val="0"/>
                <a:alphaOff val="0"/>
              </a:schemeClr>
            </a:fontRef>
          </p:style>
          <p:txBody>
            <a:bodyPr spcFirstLastPara="0" vert="horz" wrap="square" lIns="87630" tIns="87630" rIns="87630" bIns="87630" numCol="1" spcCol="1270" anchor="ctr" anchorCtr="0">
              <a:noAutofit/>
            </a:bodyPr>
            <a:lstStyle/>
            <a:p>
              <a:pPr lvl="0" algn="just" defTabSz="1022350">
                <a:lnSpc>
                  <a:spcPct val="90000"/>
                </a:lnSpc>
                <a:spcBef>
                  <a:spcPct val="0"/>
                </a:spcBef>
                <a:spcAft>
                  <a:spcPct val="35000"/>
                </a:spcAft>
              </a:pPr>
              <a:r>
                <a:rPr lang="tr-TR" sz="2400" dirty="0"/>
                <a:t>Tundra biyomu, kutuplara yakın yerlerde görülür. Bu bölgelerde yılın büyük bir kısmında toprak yüzeyi karla kaplıdır ve toprak donmuş hâldedir. </a:t>
              </a:r>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9749" y="3193844"/>
              <a:ext cx="5834298" cy="3259492"/>
            </a:xfrm>
            <a:prstGeom prst="rect">
              <a:avLst/>
            </a:prstGeom>
            <a:ln w="38100">
              <a:solidFill>
                <a:schemeClr val="tx2"/>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9" name="Serbest Form 8"/>
            <p:cNvSpPr/>
            <p:nvPr/>
          </p:nvSpPr>
          <p:spPr>
            <a:xfrm>
              <a:off x="6445857" y="3165816"/>
              <a:ext cx="2230599" cy="3312000"/>
            </a:xfrm>
            <a:custGeom>
              <a:avLst/>
              <a:gdLst>
                <a:gd name="connsiteX0" fmla="*/ 0 w 2302607"/>
                <a:gd name="connsiteY0" fmla="*/ 0 h 3195157"/>
                <a:gd name="connsiteX1" fmla="*/ 2302607 w 2302607"/>
                <a:gd name="connsiteY1" fmla="*/ 0 h 3195157"/>
                <a:gd name="connsiteX2" fmla="*/ 2302607 w 2302607"/>
                <a:gd name="connsiteY2" fmla="*/ 3195157 h 3195157"/>
                <a:gd name="connsiteX3" fmla="*/ 0 w 2302607"/>
                <a:gd name="connsiteY3" fmla="*/ 3195157 h 3195157"/>
                <a:gd name="connsiteX4" fmla="*/ 0 w 2302607"/>
                <a:gd name="connsiteY4" fmla="*/ 0 h 3195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2607" h="3195157">
                  <a:moveTo>
                    <a:pt x="0" y="0"/>
                  </a:moveTo>
                  <a:lnTo>
                    <a:pt x="2302607" y="0"/>
                  </a:lnTo>
                  <a:lnTo>
                    <a:pt x="2302607" y="3195157"/>
                  </a:lnTo>
                  <a:lnTo>
                    <a:pt x="0" y="3195157"/>
                  </a:lnTo>
                  <a:lnTo>
                    <a:pt x="0" y="0"/>
                  </a:lnTo>
                  <a:close/>
                </a:path>
              </a:pathLst>
            </a:custGeom>
          </p:spPr>
          <p:style>
            <a:lnRef idx="3">
              <a:schemeClr val="dk2">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2">
                <a:hueOff val="0"/>
                <a:satOff val="0"/>
                <a:lumOff val="0"/>
                <a:alphaOff val="0"/>
              </a:schemeClr>
            </a:fontRef>
          </p:style>
          <p:txBody>
            <a:bodyPr spcFirstLastPara="0" vert="horz" wrap="square" lIns="87630" tIns="87630" rIns="87630" bIns="87630" numCol="1" spcCol="1270" anchor="ctr" anchorCtr="0">
              <a:noAutofit/>
            </a:bodyPr>
            <a:lstStyle/>
            <a:p>
              <a:pPr lvl="0" algn="ctr"/>
              <a:r>
                <a:rPr lang="tr-TR" sz="2000" dirty="0"/>
                <a:t>Kısa ve serin geçen yaz döneminde toprağın üst kısmı çözülür, bu alanlarda otlar yeşerir. </a:t>
              </a:r>
            </a:p>
          </p:txBody>
        </p:sp>
      </p:grpSp>
      <p:sp>
        <p:nvSpPr>
          <p:cNvPr id="2" name="Veri Yer Tutucusu 1"/>
          <p:cNvSpPr>
            <a:spLocks noGrp="1"/>
          </p:cNvSpPr>
          <p:nvPr>
            <p:ph type="dt" sz="half" idx="10"/>
          </p:nvPr>
        </p:nvSpPr>
        <p:spPr/>
        <p:txBody>
          <a:bodyPr/>
          <a:lstStyle/>
          <a:p>
            <a:fld id="{78145B40-7A84-43C8-8A12-3394CBEF44CF}" type="datetime10">
              <a:rPr lang="tr-TR" smtClean="0"/>
              <a:t>20:12</a:t>
            </a:fld>
            <a:endParaRPr lang="tr-TR"/>
          </a:p>
        </p:txBody>
      </p:sp>
      <p:sp>
        <p:nvSpPr>
          <p:cNvPr id="3" name="Slayt Numarası Yer Tutucusu 2"/>
          <p:cNvSpPr>
            <a:spLocks noGrp="1"/>
          </p:cNvSpPr>
          <p:nvPr>
            <p:ph type="sldNum" sz="quarter" idx="12"/>
          </p:nvPr>
        </p:nvSpPr>
        <p:spPr/>
        <p:txBody>
          <a:bodyPr/>
          <a:lstStyle/>
          <a:p>
            <a:fld id="{4E08D9B4-161C-489C-BF83-C5047E2F3827}" type="slidenum">
              <a:rPr lang="tr-TR" smtClean="0"/>
              <a:t>42</a:t>
            </a:fld>
            <a:endParaRPr lang="tr-TR"/>
          </a:p>
        </p:txBody>
      </p:sp>
    </p:spTree>
    <p:extLst>
      <p:ext uri="{BB962C8B-B14F-4D97-AF65-F5344CB8AC3E}">
        <p14:creationId xmlns:p14="http://schemas.microsoft.com/office/powerpoint/2010/main" val="953864000"/>
      </p:ext>
    </p:extLst>
  </p:cSld>
  <p:clrMapOvr>
    <a:masterClrMapping/>
  </p:clrMapOvr>
  <p:transition>
    <p:cover di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0" y="-20858"/>
            <a:ext cx="9144000" cy="5164359"/>
          </a:xfrm>
          <a:prstGeom prst="rect">
            <a:avLst/>
          </a:prstGeom>
        </p:spPr>
      </p:pic>
      <p:sp>
        <p:nvSpPr>
          <p:cNvPr id="2" name="Başlık 1"/>
          <p:cNvSpPr>
            <a:spLocks noGrp="1"/>
          </p:cNvSpPr>
          <p:nvPr>
            <p:ph type="title"/>
          </p:nvPr>
        </p:nvSpPr>
        <p:spPr/>
        <p:txBody>
          <a:bodyPr/>
          <a:lstStyle/>
          <a:p>
            <a:r>
              <a:rPr lang="tr-TR" dirty="0" smtClean="0"/>
              <a:t>Tundra Biyomu</a:t>
            </a:r>
            <a:endParaRPr lang="tr-TR" dirty="0"/>
          </a:p>
        </p:txBody>
      </p:sp>
      <p:sp>
        <p:nvSpPr>
          <p:cNvPr id="3" name="İçerik Yer Tutucusu 2"/>
          <p:cNvSpPr>
            <a:spLocks noGrp="1"/>
          </p:cNvSpPr>
          <p:nvPr>
            <p:ph idx="1"/>
          </p:nvPr>
        </p:nvSpPr>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Tundra </a:t>
            </a:r>
            <a:r>
              <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adı verilen bu otlar, yaklaşık iki ay yaşarlar. Tundralar, düşük sıcaklıklara dayanıklı bitkilerdir. </a:t>
            </a:r>
            <a:endPar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4" name="Veri Yer Tutucusu 3"/>
          <p:cNvSpPr>
            <a:spLocks noGrp="1"/>
          </p:cNvSpPr>
          <p:nvPr>
            <p:ph type="dt" sz="half" idx="10"/>
          </p:nvPr>
        </p:nvSpPr>
        <p:spPr/>
        <p:txBody>
          <a:bodyPr/>
          <a:lstStyle/>
          <a:p>
            <a:fld id="{A6038C03-CE7B-4BD4-A2DF-471181F1137D}" type="datetime10">
              <a:rPr lang="tr-TR" smtClean="0"/>
              <a:t>20:12</a:t>
            </a:fld>
            <a:endParaRPr lang="tr-TR"/>
          </a:p>
        </p:txBody>
      </p:sp>
      <p:sp>
        <p:nvSpPr>
          <p:cNvPr id="6" name="Slayt Numarası Yer Tutucusu 5"/>
          <p:cNvSpPr>
            <a:spLocks noGrp="1"/>
          </p:cNvSpPr>
          <p:nvPr>
            <p:ph type="sldNum" sz="quarter" idx="12"/>
          </p:nvPr>
        </p:nvSpPr>
        <p:spPr/>
        <p:txBody>
          <a:bodyPr/>
          <a:lstStyle/>
          <a:p>
            <a:fld id="{4E08D9B4-161C-489C-BF83-C5047E2F3827}" type="slidenum">
              <a:rPr lang="tr-TR" smtClean="0"/>
              <a:t>43</a:t>
            </a:fld>
            <a:endParaRPr lang="tr-TR"/>
          </a:p>
        </p:txBody>
      </p:sp>
    </p:spTree>
    <p:extLst>
      <p:ext uri="{BB962C8B-B14F-4D97-AF65-F5344CB8AC3E}">
        <p14:creationId xmlns:p14="http://schemas.microsoft.com/office/powerpoint/2010/main" val="1021068130"/>
      </p:ext>
    </p:extLst>
  </p:cSld>
  <p:clrMapOvr>
    <a:masterClrMapping/>
  </p:clrMapOvr>
  <p:transition>
    <p:cover di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429"/>
            <a:ext cx="9144000" cy="5143500"/>
          </a:xfrm>
          <a:prstGeom prst="rect">
            <a:avLst/>
          </a:prstGeom>
        </p:spPr>
      </p:pic>
      <p:sp>
        <p:nvSpPr>
          <p:cNvPr id="2" name="Başlık 1"/>
          <p:cNvSpPr>
            <a:spLocks noGrp="1"/>
          </p:cNvSpPr>
          <p:nvPr>
            <p:ph type="title"/>
          </p:nvPr>
        </p:nvSpPr>
        <p:spPr/>
        <p:txBody>
          <a:bodyPr/>
          <a:lstStyle/>
          <a:p>
            <a:r>
              <a:rPr lang="tr-TR" dirty="0" smtClean="0"/>
              <a:t>Tundra Biyomu</a:t>
            </a:r>
            <a:endParaRPr lang="tr-TR" dirty="0"/>
          </a:p>
        </p:txBody>
      </p:sp>
      <p:sp>
        <p:nvSpPr>
          <p:cNvPr id="3" name="İçerik Yer Tutucusu 2"/>
          <p:cNvSpPr>
            <a:spLocks noGrp="1"/>
          </p:cNvSpPr>
          <p:nvPr>
            <p:ph idx="1"/>
          </p:nvPr>
        </p:nvSpPr>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Tundra bölgelerinde </a:t>
            </a:r>
            <a:r>
              <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toprağın alt kısmı sürekli donmuş olduğundan bu bölgelerde ağaç türü bitkiler yetişmez</a:t>
            </a:r>
            <a: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p>
        </p:txBody>
      </p:sp>
      <p:sp>
        <p:nvSpPr>
          <p:cNvPr id="4" name="Veri Yer Tutucusu 3"/>
          <p:cNvSpPr>
            <a:spLocks noGrp="1"/>
          </p:cNvSpPr>
          <p:nvPr>
            <p:ph type="dt" sz="half" idx="10"/>
          </p:nvPr>
        </p:nvSpPr>
        <p:spPr/>
        <p:txBody>
          <a:bodyPr/>
          <a:lstStyle/>
          <a:p>
            <a:fld id="{0045A70C-584F-4131-BC4E-A2A51463F191}" type="datetime10">
              <a:rPr lang="tr-TR" smtClean="0"/>
              <a:t>20:12</a:t>
            </a:fld>
            <a:endParaRPr lang="tr-TR"/>
          </a:p>
        </p:txBody>
      </p:sp>
      <p:sp>
        <p:nvSpPr>
          <p:cNvPr id="6" name="Slayt Numarası Yer Tutucusu 5"/>
          <p:cNvSpPr>
            <a:spLocks noGrp="1"/>
          </p:cNvSpPr>
          <p:nvPr>
            <p:ph type="sldNum" sz="quarter" idx="12"/>
          </p:nvPr>
        </p:nvSpPr>
        <p:spPr/>
        <p:txBody>
          <a:bodyPr/>
          <a:lstStyle/>
          <a:p>
            <a:fld id="{4E08D9B4-161C-489C-BF83-C5047E2F3827}" type="slidenum">
              <a:rPr lang="tr-TR" smtClean="0"/>
              <a:t>44</a:t>
            </a:fld>
            <a:endParaRPr lang="tr-TR"/>
          </a:p>
        </p:txBody>
      </p:sp>
    </p:spTree>
    <p:extLst>
      <p:ext uri="{BB962C8B-B14F-4D97-AF65-F5344CB8AC3E}">
        <p14:creationId xmlns:p14="http://schemas.microsoft.com/office/powerpoint/2010/main" val="2958419170"/>
      </p:ext>
    </p:extLst>
  </p:cSld>
  <p:clrMapOvr>
    <a:masterClrMapping/>
  </p:clrMapOvr>
  <p:transition>
    <p:cover dir="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Tundra Biyomu</a:t>
            </a:r>
            <a:endParaRPr lang="tr-TR" dirty="0"/>
          </a:p>
        </p:txBody>
      </p:sp>
      <p:grpSp>
        <p:nvGrpSpPr>
          <p:cNvPr id="10" name="Grup 9"/>
          <p:cNvGrpSpPr>
            <a:grpSpLocks noChangeAspect="1"/>
          </p:cNvGrpSpPr>
          <p:nvPr/>
        </p:nvGrpSpPr>
        <p:grpSpPr>
          <a:xfrm>
            <a:off x="1" y="1710450"/>
            <a:ext cx="9144001" cy="3433050"/>
            <a:chOff x="0" y="2280600"/>
            <a:chExt cx="9144001" cy="4577400"/>
          </a:xfrm>
        </p:grpSpPr>
        <p:pic>
          <p:nvPicPr>
            <p:cNvPr id="3074" name="Picture 2" descr="C:\Users\Mehmet Ali ERCAN\AppData\Local\Microsoft\Windows\Temporary Internet Files\Content.IE5\3M3V3KIM\MP900427897[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6084000" y="4559121"/>
              <a:ext cx="3060000" cy="2298879"/>
            </a:xfrm>
            <a:prstGeom prst="rect">
              <a:avLst/>
            </a:prstGeom>
            <a:noFill/>
            <a:extLst>
              <a:ext uri="{909E8E84-426E-40DD-AFC4-6F175D3DCCD1}">
                <a14:hiddenFill xmlns:a14="http://schemas.microsoft.com/office/drawing/2010/main">
                  <a:solidFill>
                    <a:srgbClr val="FFFFFF"/>
                  </a:solidFill>
                </a14:hiddenFill>
              </a:ext>
            </a:extLst>
          </p:spPr>
        </p:pic>
        <p:pic>
          <p:nvPicPr>
            <p:cNvPr id="5" name="Resi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2000" y="4563000"/>
              <a:ext cx="3060000" cy="2295000"/>
            </a:xfrm>
            <a:prstGeom prst="rect">
              <a:avLst/>
            </a:prstGeom>
          </p:spPr>
        </p:pic>
        <p:sp>
          <p:nvSpPr>
            <p:cNvPr id="6" name="Metin kutusu 5"/>
            <p:cNvSpPr txBox="1"/>
            <p:nvPr/>
          </p:nvSpPr>
          <p:spPr>
            <a:xfrm>
              <a:off x="3190083" y="4653136"/>
              <a:ext cx="936104" cy="410369"/>
            </a:xfrm>
            <a:prstGeom prst="rect">
              <a:avLst/>
            </a:prstGeom>
            <a:noFill/>
          </p:spPr>
          <p:txBody>
            <a:bodyPr wrap="square" rtlCol="0">
              <a:spAutoFit/>
            </a:bodyPr>
            <a:lstStyle/>
            <a:p>
              <a:r>
                <a:rPr lang="tr-TR" sz="1400" i="1" dirty="0">
                  <a:solidFill>
                    <a:schemeClr val="bg1">
                      <a:lumMod val="20000"/>
                      <a:lumOff val="80000"/>
                    </a:schemeClr>
                  </a:solidFill>
                </a:rPr>
                <a:t>k</a:t>
              </a:r>
              <a:r>
                <a:rPr lang="tr-TR" sz="1400" i="1" dirty="0" smtClean="0">
                  <a:solidFill>
                    <a:schemeClr val="bg1">
                      <a:lumMod val="20000"/>
                      <a:lumOff val="80000"/>
                    </a:schemeClr>
                  </a:solidFill>
                </a:rPr>
                <a:t>urt</a:t>
              </a:r>
            </a:p>
          </p:txBody>
        </p:sp>
        <p:pic>
          <p:nvPicPr>
            <p:cNvPr id="7" name="Resim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563000"/>
              <a:ext cx="3060000" cy="2295000"/>
            </a:xfrm>
            <a:prstGeom prst="rect">
              <a:avLst/>
            </a:prstGeom>
          </p:spPr>
        </p:pic>
        <p:pic>
          <p:nvPicPr>
            <p:cNvPr id="8" name="Resim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84001" y="2290323"/>
              <a:ext cx="3060000" cy="2295000"/>
            </a:xfrm>
            <a:prstGeom prst="rect">
              <a:avLst/>
            </a:prstGeom>
          </p:spPr>
        </p:pic>
        <p:sp>
          <p:nvSpPr>
            <p:cNvPr id="9" name="Metin kutusu 8"/>
            <p:cNvSpPr txBox="1"/>
            <p:nvPr/>
          </p:nvSpPr>
          <p:spPr>
            <a:xfrm>
              <a:off x="6300193" y="2366604"/>
              <a:ext cx="936104" cy="410369"/>
            </a:xfrm>
            <a:prstGeom prst="rect">
              <a:avLst/>
            </a:prstGeom>
            <a:noFill/>
          </p:spPr>
          <p:txBody>
            <a:bodyPr wrap="square" rtlCol="0">
              <a:spAutoFit/>
            </a:bodyPr>
            <a:lstStyle/>
            <a:p>
              <a:r>
                <a:rPr lang="tr-TR" sz="1400" i="1" dirty="0" smtClean="0">
                  <a:solidFill>
                    <a:schemeClr val="bg1">
                      <a:lumMod val="20000"/>
                      <a:lumOff val="80000"/>
                    </a:schemeClr>
                  </a:solidFill>
                </a:rPr>
                <a:t>tilki</a:t>
              </a:r>
              <a:endParaRPr lang="tr-TR" sz="1400" i="1" dirty="0">
                <a:solidFill>
                  <a:schemeClr val="bg1">
                    <a:lumMod val="20000"/>
                    <a:lumOff val="80000"/>
                  </a:schemeClr>
                </a:solidFill>
              </a:endParaRPr>
            </a:p>
          </p:txBody>
        </p:sp>
        <p:pic>
          <p:nvPicPr>
            <p:cNvPr id="3075" name="Picture 3" descr="C:\Users\Mehmet Ali ERCAN\AppData\Local\Microsoft\Windows\Temporary Internet Files\Content.IE5\3M3V3KIM\MP900180398[1].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1" y="2280600"/>
              <a:ext cx="3059999" cy="2296800"/>
            </a:xfrm>
            <a:prstGeom prst="rect">
              <a:avLst/>
            </a:prstGeom>
            <a:noFill/>
            <a:extLst>
              <a:ext uri="{909E8E84-426E-40DD-AFC4-6F175D3DCCD1}">
                <a14:hiddenFill xmlns:a14="http://schemas.microsoft.com/office/drawing/2010/main">
                  <a:solidFill>
                    <a:srgbClr val="FFFFFF"/>
                  </a:solidFill>
                </a14:hiddenFill>
              </a:ext>
            </a:extLst>
          </p:spPr>
        </p:pic>
        <p:pic>
          <p:nvPicPr>
            <p:cNvPr id="4" name="Resim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042000" y="2282095"/>
              <a:ext cx="3060000" cy="2293810"/>
            </a:xfrm>
            <a:prstGeom prst="rect">
              <a:avLst/>
            </a:prstGeom>
          </p:spPr>
        </p:pic>
      </p:grpSp>
      <p:sp>
        <p:nvSpPr>
          <p:cNvPr id="3" name="İçerik Yer Tutucusu 2"/>
          <p:cNvSpPr>
            <a:spLocks noGrp="1"/>
          </p:cNvSpPr>
          <p:nvPr>
            <p:ph idx="1"/>
          </p:nvPr>
        </p:nvSpPr>
        <p:spPr>
          <a:xfrm>
            <a:off x="2" y="951570"/>
            <a:ext cx="9143999" cy="755782"/>
          </a:xfrm>
        </p:spPr>
        <p:style>
          <a:lnRef idx="2">
            <a:schemeClr val="accent1"/>
          </a:lnRef>
          <a:fillRef idx="1">
            <a:schemeClr val="lt1"/>
          </a:fillRef>
          <a:effectRef idx="0">
            <a:schemeClr val="accent1"/>
          </a:effectRef>
          <a:fontRef idx="minor">
            <a:schemeClr val="dk1"/>
          </a:fontRef>
        </p:style>
        <p:txBody>
          <a:bodyPr>
            <a:normAutofit fontScale="85000" lnSpcReduction="20000"/>
          </a:bodyPr>
          <a:lstStyle/>
          <a:p>
            <a:r>
              <a:rPr lang="tr-TR" dirty="0" smtClean="0"/>
              <a:t>Tundra </a:t>
            </a:r>
            <a:r>
              <a:rPr lang="tr-TR" dirty="0"/>
              <a:t>biyomunda yaşayan hayvan türlerinin başlıcaları; ren geyiği, ayı, tilki, kurt, tavşan, kuşlar ve böceklerdir.</a:t>
            </a:r>
          </a:p>
        </p:txBody>
      </p:sp>
      <p:sp>
        <p:nvSpPr>
          <p:cNvPr id="11" name="Veri Yer Tutucusu 10"/>
          <p:cNvSpPr>
            <a:spLocks noGrp="1"/>
          </p:cNvSpPr>
          <p:nvPr>
            <p:ph type="dt" sz="half" idx="10"/>
          </p:nvPr>
        </p:nvSpPr>
        <p:spPr/>
        <p:txBody>
          <a:bodyPr/>
          <a:lstStyle/>
          <a:p>
            <a:fld id="{F7C8F137-96A6-4DE7-A510-84ED33629765}" type="datetime10">
              <a:rPr lang="tr-TR" smtClean="0"/>
              <a:t>20:12</a:t>
            </a:fld>
            <a:endParaRPr lang="tr-TR"/>
          </a:p>
        </p:txBody>
      </p:sp>
      <p:sp>
        <p:nvSpPr>
          <p:cNvPr id="12" name="Slayt Numarası Yer Tutucusu 11"/>
          <p:cNvSpPr>
            <a:spLocks noGrp="1"/>
          </p:cNvSpPr>
          <p:nvPr>
            <p:ph type="sldNum" sz="quarter" idx="12"/>
          </p:nvPr>
        </p:nvSpPr>
        <p:spPr/>
        <p:txBody>
          <a:bodyPr/>
          <a:lstStyle/>
          <a:p>
            <a:fld id="{4E08D9B4-161C-489C-BF83-C5047E2F3827}" type="slidenum">
              <a:rPr lang="tr-TR" smtClean="0"/>
              <a:t>45</a:t>
            </a:fld>
            <a:endParaRPr lang="tr-TR"/>
          </a:p>
        </p:txBody>
      </p:sp>
    </p:spTree>
    <p:extLst>
      <p:ext uri="{BB962C8B-B14F-4D97-AF65-F5344CB8AC3E}">
        <p14:creationId xmlns:p14="http://schemas.microsoft.com/office/powerpoint/2010/main" val="249312497"/>
      </p:ext>
    </p:extLst>
  </p:cSld>
  <p:clrMapOvr>
    <a:masterClrMapping/>
  </p:clrMapOvr>
  <p:transition>
    <p:cover dir="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73"/>
            <a:ext cx="9144000" cy="5141354"/>
          </a:xfrm>
          <a:prstGeom prst="rect">
            <a:avLst/>
          </a:prstGeom>
        </p:spPr>
      </p:pic>
      <p:sp>
        <p:nvSpPr>
          <p:cNvPr id="2" name="Başlık 1"/>
          <p:cNvSpPr>
            <a:spLocks noGrp="1"/>
          </p:cNvSpPr>
          <p:nvPr>
            <p:ph type="title"/>
          </p:nvPr>
        </p:nvSpPr>
        <p:spPr/>
        <p:txBody>
          <a:bodyPr/>
          <a:lstStyle/>
          <a:p>
            <a:r>
              <a:rPr lang="tr-TR" dirty="0" smtClean="0"/>
              <a:t>Deniz Biyomları</a:t>
            </a:r>
            <a:endParaRPr lang="tr-TR" dirty="0"/>
          </a:p>
        </p:txBody>
      </p:sp>
      <p:sp>
        <p:nvSpPr>
          <p:cNvPr id="3" name="İçerik Yer Tutucusu 2"/>
          <p:cNvSpPr>
            <a:spLocks noGrp="1"/>
          </p:cNvSpPr>
          <p:nvPr>
            <p:ph idx="1"/>
          </p:nvPr>
        </p:nvSpPr>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tr-TR" b="1" spc="50" dirty="0" smtClean="0">
                <a:ln w="11430"/>
                <a:solidFill>
                  <a:srgbClr val="C00000"/>
                </a:solidFill>
                <a:effectLst>
                  <a:outerShdw blurRad="76200" dist="50800" dir="5400000" algn="tl" rotWithShape="0">
                    <a:srgbClr val="000000">
                      <a:alpha val="65000"/>
                    </a:srgbClr>
                  </a:outerShdw>
                </a:effectLst>
              </a:rPr>
              <a:t>Deniz </a:t>
            </a:r>
            <a:r>
              <a:rPr lang="tr-TR" b="1" spc="50" dirty="0">
                <a:ln w="11430"/>
                <a:solidFill>
                  <a:srgbClr val="C00000"/>
                </a:solidFill>
                <a:effectLst>
                  <a:outerShdw blurRad="76200" dist="50800" dir="5400000" algn="tl" rotWithShape="0">
                    <a:srgbClr val="000000">
                      <a:alpha val="65000"/>
                    </a:srgbClr>
                  </a:outerShdw>
                </a:effectLst>
              </a:rPr>
              <a:t>biyomunun </a:t>
            </a:r>
            <a:r>
              <a:rPr lang="tr-TR" b="1" spc="50" dirty="0" smtClean="0">
                <a:ln w="11430"/>
                <a:solidFill>
                  <a:srgbClr val="C00000"/>
                </a:solidFill>
                <a:effectLst>
                  <a:outerShdw blurRad="76200" dist="50800" dir="5400000" algn="tl" rotWithShape="0">
                    <a:srgbClr val="000000">
                      <a:alpha val="65000"/>
                    </a:srgbClr>
                  </a:outerShdw>
                </a:effectLst>
              </a:rPr>
              <a:t>başlıca </a:t>
            </a:r>
            <a:r>
              <a:rPr lang="tr-TR" b="1" spc="50" dirty="0">
                <a:ln w="11430"/>
                <a:solidFill>
                  <a:srgbClr val="C00000"/>
                </a:solidFill>
                <a:effectLst>
                  <a:outerShdw blurRad="76200" dist="50800" dir="5400000" algn="tl" rotWithShape="0">
                    <a:srgbClr val="000000">
                      <a:alpha val="65000"/>
                    </a:srgbClr>
                  </a:outerShdw>
                </a:effectLst>
              </a:rPr>
              <a:t>özelliği sıcaklığının ve canlı türlerinin </a:t>
            </a:r>
            <a:r>
              <a:rPr lang="tr-TR" b="1" spc="50" dirty="0" smtClean="0">
                <a:ln w="11430"/>
                <a:solidFill>
                  <a:srgbClr val="C00000"/>
                </a:solidFill>
                <a:effectLst>
                  <a:outerShdw blurRad="76200" dist="50800" dir="5400000" algn="tl" rotWithShape="0">
                    <a:srgbClr val="000000">
                      <a:alpha val="65000"/>
                    </a:srgbClr>
                  </a:outerShdw>
                </a:effectLst>
              </a:rPr>
              <a:t>Ekvator’dan </a:t>
            </a:r>
            <a:r>
              <a:rPr lang="tr-TR" b="1" spc="50" dirty="0">
                <a:ln w="11430"/>
                <a:solidFill>
                  <a:srgbClr val="C00000"/>
                </a:solidFill>
                <a:effectLst>
                  <a:outerShdw blurRad="76200" dist="50800" dir="5400000" algn="tl" rotWithShape="0">
                    <a:srgbClr val="000000">
                      <a:alpha val="65000"/>
                    </a:srgbClr>
                  </a:outerShdw>
                </a:effectLst>
              </a:rPr>
              <a:t>kutuplara gidildikçe azalmasıdır. </a:t>
            </a:r>
            <a:r>
              <a:rPr lang="tr-TR" b="1" spc="50" dirty="0" smtClean="0">
                <a:ln w="11430"/>
                <a:solidFill>
                  <a:srgbClr val="C00000"/>
                </a:solidFill>
                <a:effectLst>
                  <a:outerShdw blurRad="76200" dist="50800" dir="5400000" algn="tl" rotWithShape="0">
                    <a:srgbClr val="000000">
                      <a:alpha val="65000"/>
                    </a:srgbClr>
                  </a:outerShdw>
                </a:effectLst>
              </a:rPr>
              <a:t>Denizlerdeki </a:t>
            </a:r>
            <a:r>
              <a:rPr lang="tr-TR" b="1" spc="50" dirty="0">
                <a:ln w="11430"/>
                <a:solidFill>
                  <a:srgbClr val="C00000"/>
                </a:solidFill>
                <a:effectLst>
                  <a:outerShdw blurRad="76200" dist="50800" dir="5400000" algn="tl" rotWithShape="0">
                    <a:srgbClr val="000000">
                      <a:alpha val="65000"/>
                    </a:srgbClr>
                  </a:outerShdw>
                </a:effectLst>
              </a:rPr>
              <a:t>başlıca bitkiler ise yosunlardır</a:t>
            </a:r>
            <a:r>
              <a:rPr lang="tr-TR" b="1" spc="50" dirty="0" smtClean="0">
                <a:ln w="11430"/>
                <a:solidFill>
                  <a:srgbClr val="C00000"/>
                </a:solidFill>
                <a:effectLst>
                  <a:outerShdw blurRad="76200" dist="50800" dir="5400000" algn="tl" rotWithShape="0">
                    <a:srgbClr val="000000">
                      <a:alpha val="65000"/>
                    </a:srgbClr>
                  </a:outerShdw>
                </a:effectLst>
              </a:rPr>
              <a:t>.</a:t>
            </a:r>
            <a:endParaRPr lang="tr-TR" b="1" spc="50" dirty="0">
              <a:ln w="11430"/>
              <a:solidFill>
                <a:srgbClr val="C00000"/>
              </a:solidFill>
              <a:effectLst>
                <a:outerShdw blurRad="76200" dist="50800" dir="5400000" algn="tl" rotWithShape="0">
                  <a:srgbClr val="000000">
                    <a:alpha val="65000"/>
                  </a:srgbClr>
                </a:outerShdw>
              </a:effectLst>
            </a:endParaRPr>
          </a:p>
        </p:txBody>
      </p:sp>
      <p:sp>
        <p:nvSpPr>
          <p:cNvPr id="4" name="Veri Yer Tutucusu 3"/>
          <p:cNvSpPr>
            <a:spLocks noGrp="1"/>
          </p:cNvSpPr>
          <p:nvPr>
            <p:ph type="dt" sz="half" idx="10"/>
          </p:nvPr>
        </p:nvSpPr>
        <p:spPr/>
        <p:txBody>
          <a:bodyPr/>
          <a:lstStyle/>
          <a:p>
            <a:fld id="{66183EE1-DF2D-4E48-873E-B7E3DCD20252}" type="datetime10">
              <a:rPr lang="tr-TR" smtClean="0"/>
              <a:t>20:12</a:t>
            </a:fld>
            <a:endParaRPr lang="tr-TR"/>
          </a:p>
        </p:txBody>
      </p:sp>
      <p:sp>
        <p:nvSpPr>
          <p:cNvPr id="6" name="Slayt Numarası Yer Tutucusu 5"/>
          <p:cNvSpPr>
            <a:spLocks noGrp="1"/>
          </p:cNvSpPr>
          <p:nvPr>
            <p:ph type="sldNum" sz="quarter" idx="12"/>
          </p:nvPr>
        </p:nvSpPr>
        <p:spPr/>
        <p:txBody>
          <a:bodyPr/>
          <a:lstStyle/>
          <a:p>
            <a:fld id="{4E08D9B4-161C-489C-BF83-C5047E2F3827}" type="slidenum">
              <a:rPr lang="tr-TR" smtClean="0"/>
              <a:t>46</a:t>
            </a:fld>
            <a:endParaRPr lang="tr-TR"/>
          </a:p>
        </p:txBody>
      </p:sp>
    </p:spTree>
    <p:extLst>
      <p:ext uri="{BB962C8B-B14F-4D97-AF65-F5344CB8AC3E}">
        <p14:creationId xmlns:p14="http://schemas.microsoft.com/office/powerpoint/2010/main" val="2019567231"/>
      </p:ext>
    </p:extLst>
  </p:cSld>
  <p:clrMapOvr>
    <a:masterClrMapping/>
  </p:clrMapOvr>
  <p:transition>
    <p:cover dir="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Deniz Biyomları</a:t>
            </a:r>
            <a:endParaRPr lang="tr-TR" dirty="0"/>
          </a:p>
        </p:txBody>
      </p:sp>
      <p:sp>
        <p:nvSpPr>
          <p:cNvPr id="3" name="İçerik Yer Tutucusu 2"/>
          <p:cNvSpPr>
            <a:spLocks noGrp="1"/>
          </p:cNvSpPr>
          <p:nvPr>
            <p:ph idx="1"/>
          </p:nvPr>
        </p:nvSpPr>
        <p:spPr>
          <a:xfrm>
            <a:off x="0" y="897565"/>
            <a:ext cx="9144000" cy="813561"/>
          </a:xfrm>
        </p:spPr>
        <p:style>
          <a:lnRef idx="2">
            <a:schemeClr val="accent1"/>
          </a:lnRef>
          <a:fillRef idx="1">
            <a:schemeClr val="lt1"/>
          </a:fillRef>
          <a:effectRef idx="0">
            <a:schemeClr val="accent1"/>
          </a:effectRef>
          <a:fontRef idx="minor">
            <a:schemeClr val="dk1"/>
          </a:fontRef>
        </p:style>
        <p:txBody>
          <a:bodyPr>
            <a:normAutofit fontScale="85000" lnSpcReduction="20000"/>
          </a:bodyPr>
          <a:lstStyle/>
          <a:p>
            <a:r>
              <a:rPr lang="tr-TR" dirty="0" smtClean="0"/>
              <a:t>Hayvan </a:t>
            </a:r>
            <a:r>
              <a:rPr lang="tr-TR" dirty="0"/>
              <a:t>türlerinin başlıcaları; </a:t>
            </a:r>
            <a:r>
              <a:rPr lang="tr-TR" dirty="0" smtClean="0"/>
              <a:t>balıklar</a:t>
            </a:r>
            <a:r>
              <a:rPr lang="tr-TR" dirty="0"/>
              <a:t>, mercanlar, midye, yengeç, kaplumbağa, </a:t>
            </a:r>
            <a:r>
              <a:rPr lang="tr-TR" dirty="0" smtClean="0"/>
              <a:t>ahtapot</a:t>
            </a:r>
            <a:r>
              <a:rPr lang="tr-TR" dirty="0"/>
              <a:t>, sünger ve deniz </a:t>
            </a:r>
            <a:r>
              <a:rPr lang="tr-TR" dirty="0" smtClean="0"/>
              <a:t>analarıdır.</a:t>
            </a:r>
            <a:endParaRPr lang="tr-TR" dirty="0"/>
          </a:p>
        </p:txBody>
      </p:sp>
      <p:grpSp>
        <p:nvGrpSpPr>
          <p:cNvPr id="9" name="Grup 8"/>
          <p:cNvGrpSpPr>
            <a:grpSpLocks noChangeAspect="1"/>
          </p:cNvGrpSpPr>
          <p:nvPr/>
        </p:nvGrpSpPr>
        <p:grpSpPr>
          <a:xfrm>
            <a:off x="0" y="1711125"/>
            <a:ext cx="9144000" cy="3432375"/>
            <a:chOff x="0" y="2281500"/>
            <a:chExt cx="9144000" cy="4576500"/>
          </a:xfrm>
        </p:grpSpPr>
        <p:pic>
          <p:nvPicPr>
            <p:cNvPr id="4" name="Resim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563000"/>
              <a:ext cx="3060000" cy="2295000"/>
            </a:xfrm>
            <a:prstGeom prst="rect">
              <a:avLst/>
            </a:prstGeom>
          </p:spPr>
        </p:pic>
        <p:pic>
          <p:nvPicPr>
            <p:cNvPr id="1026" name="Picture 2" descr="C:\Users\Mehmet Ali ERCAN\AppData\Local\Microsoft\Windows\Temporary Internet Files\Content.IE5\9EUH328Y\MP900423107[1].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084000" y="4563000"/>
              <a:ext cx="3060000" cy="2295000"/>
            </a:xfrm>
            <a:prstGeom prst="rect">
              <a:avLst/>
            </a:prstGeom>
            <a:noFill/>
            <a:extLst>
              <a:ext uri="{909E8E84-426E-40DD-AFC4-6F175D3DCCD1}">
                <a14:hiddenFill xmlns:a14="http://schemas.microsoft.com/office/drawing/2010/main">
                  <a:solidFill>
                    <a:srgbClr val="FFFFFF"/>
                  </a:solidFill>
                </a14:hiddenFill>
              </a:ext>
            </a:extLst>
          </p:spPr>
        </p:pic>
        <p:pic>
          <p:nvPicPr>
            <p:cNvPr id="5" name="Resim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42000" y="4563000"/>
              <a:ext cx="3060000" cy="2295000"/>
            </a:xfrm>
            <a:prstGeom prst="rect">
              <a:avLst/>
            </a:prstGeom>
          </p:spPr>
        </p:pic>
        <p:pic>
          <p:nvPicPr>
            <p:cNvPr id="6" name="Resim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2281500"/>
              <a:ext cx="3060000" cy="2295000"/>
            </a:xfrm>
            <a:prstGeom prst="rect">
              <a:avLst/>
            </a:prstGeom>
          </p:spPr>
        </p:pic>
        <p:pic>
          <p:nvPicPr>
            <p:cNvPr id="7" name="Resim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042000" y="2281774"/>
              <a:ext cx="3060000" cy="2294452"/>
            </a:xfrm>
            <a:prstGeom prst="rect">
              <a:avLst/>
            </a:prstGeom>
          </p:spPr>
        </p:pic>
        <p:pic>
          <p:nvPicPr>
            <p:cNvPr id="8" name="Resim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84000" y="2281500"/>
              <a:ext cx="3060000" cy="2295000"/>
            </a:xfrm>
            <a:prstGeom prst="rect">
              <a:avLst/>
            </a:prstGeom>
          </p:spPr>
        </p:pic>
        <p:sp>
          <p:nvSpPr>
            <p:cNvPr id="10" name="Metin kutusu 9"/>
            <p:cNvSpPr txBox="1"/>
            <p:nvPr/>
          </p:nvSpPr>
          <p:spPr>
            <a:xfrm>
              <a:off x="6156176" y="4129335"/>
              <a:ext cx="936104" cy="410369"/>
            </a:xfrm>
            <a:prstGeom prst="rect">
              <a:avLst/>
            </a:prstGeom>
            <a:noFill/>
          </p:spPr>
          <p:txBody>
            <a:bodyPr wrap="square" rtlCol="0">
              <a:spAutoFit/>
            </a:bodyPr>
            <a:lstStyle/>
            <a:p>
              <a:r>
                <a:rPr lang="tr-TR" sz="1400" i="1" dirty="0" smtClean="0">
                  <a:solidFill>
                    <a:schemeClr val="bg1">
                      <a:lumMod val="20000"/>
                      <a:lumOff val="80000"/>
                    </a:schemeClr>
                  </a:solidFill>
                </a:rPr>
                <a:t>sünger</a:t>
              </a:r>
            </a:p>
          </p:txBody>
        </p:sp>
      </p:grpSp>
      <p:sp>
        <p:nvSpPr>
          <p:cNvPr id="11" name="Veri Yer Tutucusu 10"/>
          <p:cNvSpPr>
            <a:spLocks noGrp="1"/>
          </p:cNvSpPr>
          <p:nvPr>
            <p:ph type="dt" sz="half" idx="10"/>
          </p:nvPr>
        </p:nvSpPr>
        <p:spPr/>
        <p:txBody>
          <a:bodyPr/>
          <a:lstStyle/>
          <a:p>
            <a:fld id="{65A27879-5835-4275-8AD2-2267CBF810E8}" type="datetime10">
              <a:rPr lang="tr-TR" smtClean="0"/>
              <a:t>20:12</a:t>
            </a:fld>
            <a:endParaRPr lang="tr-TR"/>
          </a:p>
        </p:txBody>
      </p:sp>
      <p:sp>
        <p:nvSpPr>
          <p:cNvPr id="12" name="Slayt Numarası Yer Tutucusu 11"/>
          <p:cNvSpPr>
            <a:spLocks noGrp="1"/>
          </p:cNvSpPr>
          <p:nvPr>
            <p:ph type="sldNum" sz="quarter" idx="12"/>
          </p:nvPr>
        </p:nvSpPr>
        <p:spPr/>
        <p:txBody>
          <a:bodyPr/>
          <a:lstStyle/>
          <a:p>
            <a:fld id="{4E08D9B4-161C-489C-BF83-C5047E2F3827}" type="slidenum">
              <a:rPr lang="tr-TR" smtClean="0"/>
              <a:t>47</a:t>
            </a:fld>
            <a:endParaRPr lang="tr-TR"/>
          </a:p>
        </p:txBody>
      </p:sp>
    </p:spTree>
    <p:extLst>
      <p:ext uri="{BB962C8B-B14F-4D97-AF65-F5344CB8AC3E}">
        <p14:creationId xmlns:p14="http://schemas.microsoft.com/office/powerpoint/2010/main" val="1113477315"/>
      </p:ext>
    </p:extLst>
  </p:cSld>
  <p:clrMapOvr>
    <a:masterClrMapping/>
  </p:clrMapOvr>
  <p:transition>
    <p:cover dir="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Başlık 1"/>
          <p:cNvSpPr>
            <a:spLocks noGrp="1"/>
          </p:cNvSpPr>
          <p:nvPr>
            <p:ph type="title"/>
          </p:nvPr>
        </p:nvSpPr>
        <p:spPr/>
        <p:txBody>
          <a:bodyPr/>
          <a:lstStyle/>
          <a:p>
            <a:r>
              <a:rPr lang="tr-TR" dirty="0" smtClean="0"/>
              <a:t>Deniz Biyomları</a:t>
            </a:r>
            <a:endParaRPr lang="tr-TR" dirty="0"/>
          </a:p>
        </p:txBody>
      </p:sp>
      <p:sp>
        <p:nvSpPr>
          <p:cNvPr id="3" name="İçerik Yer Tutucusu 2"/>
          <p:cNvSpPr>
            <a:spLocks noGrp="1"/>
          </p:cNvSpPr>
          <p:nvPr>
            <p:ph idx="1"/>
          </p:nvPr>
        </p:nvSpPr>
        <p:spPr/>
        <p:txBody>
          <a:bodyPr anchor="b">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Deniz </a:t>
            </a:r>
            <a:r>
              <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biyomundaki canlıların önemli bir kısmı yüzeyden 200 m derinlere kadar olan alanda </a:t>
            </a:r>
            <a: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yaşar.</a:t>
            </a:r>
            <a:endPar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5" name="Veri Yer Tutucusu 4"/>
          <p:cNvSpPr>
            <a:spLocks noGrp="1"/>
          </p:cNvSpPr>
          <p:nvPr>
            <p:ph type="dt" sz="half" idx="10"/>
          </p:nvPr>
        </p:nvSpPr>
        <p:spPr/>
        <p:txBody>
          <a:bodyPr/>
          <a:lstStyle/>
          <a:p>
            <a:fld id="{1409D0C6-14B2-4008-BE9A-713F9C6258B7}" type="datetime10">
              <a:rPr lang="tr-TR" smtClean="0"/>
              <a:t>20:12</a:t>
            </a:fld>
            <a:endParaRPr lang="tr-TR"/>
          </a:p>
        </p:txBody>
      </p:sp>
      <p:sp>
        <p:nvSpPr>
          <p:cNvPr id="6" name="Slayt Numarası Yer Tutucusu 5"/>
          <p:cNvSpPr>
            <a:spLocks noGrp="1"/>
          </p:cNvSpPr>
          <p:nvPr>
            <p:ph type="sldNum" sz="quarter" idx="12"/>
          </p:nvPr>
        </p:nvSpPr>
        <p:spPr/>
        <p:txBody>
          <a:bodyPr/>
          <a:lstStyle/>
          <a:p>
            <a:fld id="{4E08D9B4-161C-489C-BF83-C5047E2F3827}" type="slidenum">
              <a:rPr lang="tr-TR" smtClean="0"/>
              <a:t>48</a:t>
            </a:fld>
            <a:endParaRPr lang="tr-TR"/>
          </a:p>
        </p:txBody>
      </p:sp>
    </p:spTree>
    <p:extLst>
      <p:ext uri="{BB962C8B-B14F-4D97-AF65-F5344CB8AC3E}">
        <p14:creationId xmlns:p14="http://schemas.microsoft.com/office/powerpoint/2010/main" val="95622759"/>
      </p:ext>
    </p:extLst>
  </p:cSld>
  <p:clrMapOvr>
    <a:masterClrMapping/>
  </p:clrMapOvr>
  <p:transition>
    <p:cover dir="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Başlık 1"/>
          <p:cNvSpPr>
            <a:spLocks noGrp="1"/>
          </p:cNvSpPr>
          <p:nvPr>
            <p:ph type="title"/>
          </p:nvPr>
        </p:nvSpPr>
        <p:spPr/>
        <p:txBody>
          <a:bodyPr/>
          <a:lstStyle/>
          <a:p>
            <a:r>
              <a:rPr lang="tr-TR" dirty="0" smtClean="0"/>
              <a:t>Deniz Biyomları</a:t>
            </a:r>
            <a:endParaRPr lang="tr-TR" dirty="0"/>
          </a:p>
        </p:txBody>
      </p:sp>
      <p:sp>
        <p:nvSpPr>
          <p:cNvPr id="3" name="İçerik Yer Tutucusu 2"/>
          <p:cNvSpPr>
            <a:spLocks noGrp="1"/>
          </p:cNvSpPr>
          <p:nvPr>
            <p:ph idx="1"/>
          </p:nvPr>
        </p:nvSpPr>
        <p:spPr/>
        <p:txBody>
          <a:bodyPr anchor="b">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Denizlerde </a:t>
            </a:r>
            <a:r>
              <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sıcak ve soğuk su akıntılarının karşılaştığı alanlar, canlı türü bakımından zengin yerlerdir. Çünkü sıcak sular plankton, soğuk su ise oksijen bakımından zengindir</a:t>
            </a:r>
            <a: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5" name="Veri Yer Tutucusu 4"/>
          <p:cNvSpPr>
            <a:spLocks noGrp="1"/>
          </p:cNvSpPr>
          <p:nvPr>
            <p:ph type="dt" sz="half" idx="10"/>
          </p:nvPr>
        </p:nvSpPr>
        <p:spPr/>
        <p:txBody>
          <a:bodyPr/>
          <a:lstStyle/>
          <a:p>
            <a:fld id="{EDF4D514-BBA1-4634-8401-97A6189CD97C}" type="datetime10">
              <a:rPr lang="tr-TR" smtClean="0"/>
              <a:t>20:12</a:t>
            </a:fld>
            <a:endParaRPr lang="tr-TR"/>
          </a:p>
        </p:txBody>
      </p:sp>
      <p:sp>
        <p:nvSpPr>
          <p:cNvPr id="6" name="Slayt Numarası Yer Tutucusu 5"/>
          <p:cNvSpPr>
            <a:spLocks noGrp="1"/>
          </p:cNvSpPr>
          <p:nvPr>
            <p:ph type="sldNum" sz="quarter" idx="12"/>
          </p:nvPr>
        </p:nvSpPr>
        <p:spPr/>
        <p:txBody>
          <a:bodyPr/>
          <a:lstStyle/>
          <a:p>
            <a:fld id="{4E08D9B4-161C-489C-BF83-C5047E2F3827}" type="slidenum">
              <a:rPr lang="tr-TR" smtClean="0"/>
              <a:t>49</a:t>
            </a:fld>
            <a:endParaRPr lang="tr-TR"/>
          </a:p>
        </p:txBody>
      </p:sp>
    </p:spTree>
    <p:extLst>
      <p:ext uri="{BB962C8B-B14F-4D97-AF65-F5344CB8AC3E}">
        <p14:creationId xmlns:p14="http://schemas.microsoft.com/office/powerpoint/2010/main" val="3903857963"/>
      </p:ext>
    </p:extLst>
  </p:cSld>
  <p:clrMapOvr>
    <a:masterClrMapping/>
  </p:clrMapOvr>
  <p:transition>
    <p:cover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Başlık 1"/>
          <p:cNvSpPr>
            <a:spLocks noGrp="1"/>
          </p:cNvSpPr>
          <p:nvPr>
            <p:ph type="title"/>
          </p:nvPr>
        </p:nvSpPr>
        <p:spPr/>
        <p:txBody>
          <a:bodyPr/>
          <a:lstStyle/>
          <a:p>
            <a:r>
              <a:rPr lang="tr-TR" dirty="0" smtClean="0"/>
              <a:t>Paleocoğrafya</a:t>
            </a:r>
            <a:endParaRPr lang="tr-TR" dirty="0"/>
          </a:p>
        </p:txBody>
      </p:sp>
      <p:sp>
        <p:nvSpPr>
          <p:cNvPr id="3" name="İçerik Yer Tutucusu 2"/>
          <p:cNvSpPr>
            <a:spLocks noGrp="1"/>
          </p:cNvSpPr>
          <p:nvPr>
            <p:ph idx="1"/>
          </p:nvPr>
        </p:nvSpPr>
        <p:spPr>
          <a:xfrm>
            <a:off x="457200" y="1200151"/>
            <a:ext cx="8229600" cy="2289702"/>
          </a:xfrm>
        </p:spPr>
        <p:txBody>
          <a:bodyPr>
            <a:normAutofit lnSpcReduction="10000"/>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Geçmiş </a:t>
            </a:r>
            <a:r>
              <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dönemlerden </a:t>
            </a:r>
            <a: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günümüze </a:t>
            </a:r>
            <a:r>
              <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kadar varlığını koruyabilen bitkiler </a:t>
            </a:r>
            <a:r>
              <a:rPr lang="tr-TR" b="1" spc="50" dirty="0" smtClean="0">
                <a:ln w="11430"/>
                <a:solidFill>
                  <a:srgbClr val="C00000"/>
                </a:solidFill>
                <a:effectLst>
                  <a:outerShdw blurRad="76200" dist="50800" dir="5400000" algn="tl" rotWithShape="0">
                    <a:srgbClr val="000000">
                      <a:alpha val="65000"/>
                    </a:srgbClr>
                  </a:outerShdw>
                </a:effectLst>
              </a:rPr>
              <a:t>RELİKT</a:t>
            </a:r>
            <a: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(kalıntı) bitki olarak tanımlanmaktadır. Örneğin </a:t>
            </a:r>
            <a:r>
              <a:rPr lang="tr-TR" b="1" spc="50" dirty="0">
                <a:ln w="11430"/>
                <a:solidFill>
                  <a:srgbClr val="C00000"/>
                </a:solidFill>
                <a:effectLst>
                  <a:outerShdw blurRad="76200" dist="50800" dir="5400000" algn="tl" rotWithShape="0">
                    <a:srgbClr val="000000">
                      <a:alpha val="65000"/>
                    </a:srgbClr>
                  </a:outerShdw>
                </a:effectLst>
              </a:rPr>
              <a:t>eğrelti otu</a:t>
            </a:r>
            <a:r>
              <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hemen her jeolojik zamanda varlığını </a:t>
            </a:r>
            <a: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korumuş bitkilerdendir.</a:t>
            </a:r>
            <a:endPar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5" name="Veri Yer Tutucusu 4"/>
          <p:cNvSpPr>
            <a:spLocks noGrp="1"/>
          </p:cNvSpPr>
          <p:nvPr>
            <p:ph type="dt" sz="half" idx="10"/>
          </p:nvPr>
        </p:nvSpPr>
        <p:spPr/>
        <p:txBody>
          <a:bodyPr/>
          <a:lstStyle/>
          <a:p>
            <a:fld id="{B586A313-674D-4911-979A-952D7D9D3476}" type="datetime10">
              <a:rPr lang="tr-TR" smtClean="0"/>
              <a:t>20:12</a:t>
            </a:fld>
            <a:endParaRPr lang="tr-TR"/>
          </a:p>
        </p:txBody>
      </p:sp>
      <p:sp>
        <p:nvSpPr>
          <p:cNvPr id="6" name="Slayt Numarası Yer Tutucusu 5"/>
          <p:cNvSpPr>
            <a:spLocks noGrp="1"/>
          </p:cNvSpPr>
          <p:nvPr>
            <p:ph type="sldNum" sz="quarter" idx="12"/>
          </p:nvPr>
        </p:nvSpPr>
        <p:spPr/>
        <p:txBody>
          <a:bodyPr/>
          <a:lstStyle/>
          <a:p>
            <a:fld id="{4E08D9B4-161C-489C-BF83-C5047E2F3827}" type="slidenum">
              <a:rPr lang="tr-TR" smtClean="0"/>
              <a:t>5</a:t>
            </a:fld>
            <a:endParaRPr lang="tr-TR"/>
          </a:p>
        </p:txBody>
      </p:sp>
    </p:spTree>
    <p:extLst>
      <p:ext uri="{BB962C8B-B14F-4D97-AF65-F5344CB8AC3E}">
        <p14:creationId xmlns:p14="http://schemas.microsoft.com/office/powerpoint/2010/main" val="1538570245"/>
      </p:ext>
    </p:extLst>
  </p:cSld>
  <p:clrMapOvr>
    <a:masterClrMapping/>
  </p:clrMapOvr>
  <p:transition>
    <p:cover dir="d"/>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Başlık 1"/>
          <p:cNvSpPr>
            <a:spLocks noGrp="1"/>
          </p:cNvSpPr>
          <p:nvPr>
            <p:ph type="title"/>
          </p:nvPr>
        </p:nvSpPr>
        <p:spPr/>
        <p:txBody>
          <a:bodyPr/>
          <a:lstStyle/>
          <a:p>
            <a:r>
              <a:rPr lang="tr-TR" dirty="0" smtClean="0"/>
              <a:t>Tatlı Su Biyomları</a:t>
            </a:r>
            <a:endParaRPr lang="tr-TR" dirty="0"/>
          </a:p>
        </p:txBody>
      </p:sp>
      <p:sp>
        <p:nvSpPr>
          <p:cNvPr id="3" name="İçerik Yer Tutucusu 2"/>
          <p:cNvSpPr>
            <a:spLocks noGrp="1"/>
          </p:cNvSpPr>
          <p:nvPr>
            <p:ph idx="1"/>
          </p:nvPr>
        </p:nvSpPr>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Tatlı suların başlıcaları akarsular ve </a:t>
            </a:r>
            <a: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göllerdir. </a:t>
            </a:r>
            <a:r>
              <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Tatlı su biyomundaki başlıca </a:t>
            </a:r>
            <a: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bitkiler </a:t>
            </a:r>
            <a:r>
              <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sazlıklar, kamış ve nilüferdir</a:t>
            </a:r>
            <a: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5" name="Veri Yer Tutucusu 4"/>
          <p:cNvSpPr>
            <a:spLocks noGrp="1"/>
          </p:cNvSpPr>
          <p:nvPr>
            <p:ph type="dt" sz="half" idx="10"/>
          </p:nvPr>
        </p:nvSpPr>
        <p:spPr/>
        <p:txBody>
          <a:bodyPr/>
          <a:lstStyle/>
          <a:p>
            <a:fld id="{6B7A5A84-14CA-4261-BDCC-7284AA3653A4}" type="datetime10">
              <a:rPr lang="tr-TR" smtClean="0"/>
              <a:t>20:12</a:t>
            </a:fld>
            <a:endParaRPr lang="tr-TR"/>
          </a:p>
        </p:txBody>
      </p:sp>
      <p:sp>
        <p:nvSpPr>
          <p:cNvPr id="6" name="Slayt Numarası Yer Tutucusu 5"/>
          <p:cNvSpPr>
            <a:spLocks noGrp="1"/>
          </p:cNvSpPr>
          <p:nvPr>
            <p:ph type="sldNum" sz="quarter" idx="12"/>
          </p:nvPr>
        </p:nvSpPr>
        <p:spPr/>
        <p:txBody>
          <a:bodyPr/>
          <a:lstStyle/>
          <a:p>
            <a:fld id="{4E08D9B4-161C-489C-BF83-C5047E2F3827}" type="slidenum">
              <a:rPr lang="tr-TR" smtClean="0"/>
              <a:t>50</a:t>
            </a:fld>
            <a:endParaRPr lang="tr-TR"/>
          </a:p>
        </p:txBody>
      </p:sp>
    </p:spTree>
    <p:extLst>
      <p:ext uri="{BB962C8B-B14F-4D97-AF65-F5344CB8AC3E}">
        <p14:creationId xmlns:p14="http://schemas.microsoft.com/office/powerpoint/2010/main" val="1830916537"/>
      </p:ext>
    </p:extLst>
  </p:cSld>
  <p:clrMapOvr>
    <a:masterClrMapping/>
  </p:clrMapOvr>
  <p:transition>
    <p:cover dir="d"/>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Tatlı Su Biyomları</a:t>
            </a:r>
            <a:endParaRPr lang="tr-TR" dirty="0"/>
          </a:p>
        </p:txBody>
      </p:sp>
      <p:grpSp>
        <p:nvGrpSpPr>
          <p:cNvPr id="11" name="Grup 10"/>
          <p:cNvGrpSpPr>
            <a:grpSpLocks noChangeAspect="1"/>
          </p:cNvGrpSpPr>
          <p:nvPr/>
        </p:nvGrpSpPr>
        <p:grpSpPr>
          <a:xfrm>
            <a:off x="0" y="1711125"/>
            <a:ext cx="9144000" cy="3432375"/>
            <a:chOff x="0" y="2281500"/>
            <a:chExt cx="9144000" cy="4576500"/>
          </a:xfrm>
        </p:grpSpPr>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552615"/>
              <a:ext cx="3060000" cy="2305385"/>
            </a:xfrm>
            <a:prstGeom prst="rect">
              <a:avLst/>
            </a:prstGeom>
          </p:spPr>
        </p:pic>
        <p:pic>
          <p:nvPicPr>
            <p:cNvPr id="5" name="Resi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84000" y="4563000"/>
              <a:ext cx="3060000" cy="2295000"/>
            </a:xfrm>
            <a:prstGeom prst="rect">
              <a:avLst/>
            </a:prstGeom>
          </p:spPr>
        </p:pic>
        <p:pic>
          <p:nvPicPr>
            <p:cNvPr id="7" name="Resim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2000" y="4561674"/>
              <a:ext cx="3060000" cy="2296326"/>
            </a:xfrm>
            <a:prstGeom prst="rect">
              <a:avLst/>
            </a:prstGeom>
          </p:spPr>
        </p:pic>
        <p:pic>
          <p:nvPicPr>
            <p:cNvPr id="8" name="Resim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2281500"/>
              <a:ext cx="3060000" cy="2295000"/>
            </a:xfrm>
            <a:prstGeom prst="rect">
              <a:avLst/>
            </a:prstGeom>
          </p:spPr>
        </p:pic>
        <p:pic>
          <p:nvPicPr>
            <p:cNvPr id="9" name="Resim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42000" y="2281500"/>
              <a:ext cx="3060000" cy="2295000"/>
            </a:xfrm>
            <a:prstGeom prst="rect">
              <a:avLst/>
            </a:prstGeom>
          </p:spPr>
        </p:pic>
        <p:pic>
          <p:nvPicPr>
            <p:cNvPr id="10" name="Resim 9"/>
            <p:cNvPicPr>
              <a:picLocks noChangeAspect="1"/>
            </p:cNvPicPr>
            <p:nvPr/>
          </p:nvPicPr>
          <p:blipFill rotWithShape="1">
            <a:blip r:embed="rId7" cstate="print">
              <a:extLst>
                <a:ext uri="{28A0092B-C50C-407E-A947-70E740481C1C}">
                  <a14:useLocalDpi xmlns:a14="http://schemas.microsoft.com/office/drawing/2010/main" val="0"/>
                </a:ext>
              </a:extLst>
            </a:blip>
            <a:srcRect t="-1"/>
            <a:stretch/>
          </p:blipFill>
          <p:spPr>
            <a:xfrm>
              <a:off x="6084000" y="2281500"/>
              <a:ext cx="3060000" cy="2295000"/>
            </a:xfrm>
            <a:prstGeom prst="rect">
              <a:avLst/>
            </a:prstGeom>
          </p:spPr>
        </p:pic>
      </p:grpSp>
      <p:sp>
        <p:nvSpPr>
          <p:cNvPr id="3" name="İçerik Yer Tutucusu 2"/>
          <p:cNvSpPr>
            <a:spLocks noGrp="1"/>
          </p:cNvSpPr>
          <p:nvPr>
            <p:ph idx="1"/>
          </p:nvPr>
        </p:nvSpPr>
        <p:spPr>
          <a:xfrm>
            <a:off x="0" y="951570"/>
            <a:ext cx="9144000" cy="758893"/>
          </a:xfrm>
        </p:spPr>
        <p:style>
          <a:lnRef idx="2">
            <a:schemeClr val="accent1"/>
          </a:lnRef>
          <a:fillRef idx="1">
            <a:schemeClr val="lt1"/>
          </a:fillRef>
          <a:effectRef idx="0">
            <a:schemeClr val="accent1"/>
          </a:effectRef>
          <a:fontRef idx="minor">
            <a:schemeClr val="dk1"/>
          </a:fontRef>
        </p:style>
        <p:txBody>
          <a:bodyPr anchor="ctr">
            <a:normAutofit fontScale="77500" lnSpcReduction="20000"/>
          </a:bodyPr>
          <a:lstStyle/>
          <a:p>
            <a:r>
              <a:rPr lang="tr-TR" dirty="0" smtClean="0"/>
              <a:t>Bu </a:t>
            </a:r>
            <a:r>
              <a:rPr lang="tr-TR" dirty="0"/>
              <a:t>biyomdaki hayvanların başında balıklar gelir. Kurbağa, </a:t>
            </a:r>
            <a:r>
              <a:rPr lang="tr-TR" dirty="0" smtClean="0"/>
              <a:t>yengeç, </a:t>
            </a:r>
            <a:r>
              <a:rPr lang="tr-TR" dirty="0"/>
              <a:t>yılan ve böcekler de tatlı su biyomundaki başlıca hayvan türleridir.</a:t>
            </a:r>
          </a:p>
        </p:txBody>
      </p:sp>
      <p:sp>
        <p:nvSpPr>
          <p:cNvPr id="6" name="Veri Yer Tutucusu 5"/>
          <p:cNvSpPr>
            <a:spLocks noGrp="1"/>
          </p:cNvSpPr>
          <p:nvPr>
            <p:ph type="dt" sz="half" idx="10"/>
          </p:nvPr>
        </p:nvSpPr>
        <p:spPr/>
        <p:txBody>
          <a:bodyPr/>
          <a:lstStyle/>
          <a:p>
            <a:fld id="{411AAF39-DBF5-4E22-AA48-750251F9AD85}" type="datetime10">
              <a:rPr lang="tr-TR" smtClean="0"/>
              <a:t>20:12</a:t>
            </a:fld>
            <a:endParaRPr lang="tr-TR"/>
          </a:p>
        </p:txBody>
      </p:sp>
      <p:sp>
        <p:nvSpPr>
          <p:cNvPr id="12" name="Slayt Numarası Yer Tutucusu 11"/>
          <p:cNvSpPr>
            <a:spLocks noGrp="1"/>
          </p:cNvSpPr>
          <p:nvPr>
            <p:ph type="sldNum" sz="quarter" idx="12"/>
          </p:nvPr>
        </p:nvSpPr>
        <p:spPr/>
        <p:txBody>
          <a:bodyPr/>
          <a:lstStyle/>
          <a:p>
            <a:fld id="{4E08D9B4-161C-489C-BF83-C5047E2F3827}" type="slidenum">
              <a:rPr lang="tr-TR" smtClean="0"/>
              <a:t>51</a:t>
            </a:fld>
            <a:endParaRPr lang="tr-TR"/>
          </a:p>
        </p:txBody>
      </p:sp>
    </p:spTree>
    <p:extLst>
      <p:ext uri="{BB962C8B-B14F-4D97-AF65-F5344CB8AC3E}">
        <p14:creationId xmlns:p14="http://schemas.microsoft.com/office/powerpoint/2010/main" val="2816984851"/>
      </p:ext>
    </p:extLst>
  </p:cSld>
  <p:clrMapOvr>
    <a:masterClrMapping/>
  </p:clrMapOvr>
  <p:transition>
    <p:cover dir="d"/>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Başlık 1"/>
          <p:cNvSpPr>
            <a:spLocks noGrp="1"/>
          </p:cNvSpPr>
          <p:nvPr>
            <p:ph type="title"/>
          </p:nvPr>
        </p:nvSpPr>
        <p:spPr/>
        <p:txBody>
          <a:bodyPr/>
          <a:lstStyle/>
          <a:p>
            <a:r>
              <a:rPr lang="tr-TR" dirty="0" smtClean="0"/>
              <a:t>Kutuplar</a:t>
            </a:r>
            <a:endParaRPr lang="tr-TR" dirty="0"/>
          </a:p>
        </p:txBody>
      </p:sp>
      <p:sp>
        <p:nvSpPr>
          <p:cNvPr id="6" name="İçerik Yer Tutucusu 5"/>
          <p:cNvSpPr>
            <a:spLocks noGrp="1"/>
          </p:cNvSpPr>
          <p:nvPr>
            <p:ph sz="half" idx="2"/>
          </p:nvPr>
        </p:nvSpPr>
        <p:spPr>
          <a:xfrm>
            <a:off x="4648200" y="1200151"/>
            <a:ext cx="4038600" cy="1875655"/>
          </a:xfrm>
        </p:spPr>
        <p:txBody>
          <a:bodyPr>
            <a:normAutofit fontScale="85000" lnSpcReduction="20000"/>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Kutuplar, yıl boyunca kar ve buzullarla kaplı alanlardır. Kutup biyomunda sıcaklık yıl boyunca 0°C’un altındadır. Bu nedenle bitki örtüsü bulunmaz.</a:t>
            </a:r>
          </a:p>
          <a:p>
            <a:endPar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7" name="İçerik Yer Tutucusu 6"/>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827584" y="2859782"/>
            <a:ext cx="2376264" cy="1782198"/>
          </a:xfrm>
          <a:prstGeom prst="rect">
            <a:avLst/>
          </a:prstGeom>
          <a:ln>
            <a:noFill/>
          </a:ln>
          <a:effectLst>
            <a:outerShdw blurRad="292100" dist="139700" dir="2700000" algn="tl" rotWithShape="0">
              <a:srgbClr val="333333">
                <a:alpha val="65000"/>
              </a:srgbClr>
            </a:outerShdw>
          </a:effectLst>
        </p:spPr>
      </p:pic>
      <p:sp>
        <p:nvSpPr>
          <p:cNvPr id="3" name="Veri Yer Tutucusu 2"/>
          <p:cNvSpPr>
            <a:spLocks noGrp="1"/>
          </p:cNvSpPr>
          <p:nvPr>
            <p:ph type="dt" sz="half" idx="10"/>
          </p:nvPr>
        </p:nvSpPr>
        <p:spPr/>
        <p:txBody>
          <a:bodyPr/>
          <a:lstStyle/>
          <a:p>
            <a:fld id="{3709DBA1-114C-448D-83A6-C5F98BF2ADC9}" type="datetime10">
              <a:rPr lang="tr-TR" smtClean="0"/>
              <a:t>20:12</a:t>
            </a:fld>
            <a:endParaRPr lang="tr-TR"/>
          </a:p>
        </p:txBody>
      </p:sp>
      <p:sp>
        <p:nvSpPr>
          <p:cNvPr id="5" name="Slayt Numarası Yer Tutucusu 4"/>
          <p:cNvSpPr>
            <a:spLocks noGrp="1"/>
          </p:cNvSpPr>
          <p:nvPr>
            <p:ph type="sldNum" sz="quarter" idx="12"/>
          </p:nvPr>
        </p:nvSpPr>
        <p:spPr/>
        <p:txBody>
          <a:bodyPr/>
          <a:lstStyle/>
          <a:p>
            <a:fld id="{4E08D9B4-161C-489C-BF83-C5047E2F3827}" type="slidenum">
              <a:rPr lang="tr-TR" smtClean="0"/>
              <a:t>52</a:t>
            </a:fld>
            <a:endParaRPr lang="tr-TR"/>
          </a:p>
        </p:txBody>
      </p:sp>
    </p:spTree>
    <p:extLst>
      <p:ext uri="{BB962C8B-B14F-4D97-AF65-F5344CB8AC3E}">
        <p14:creationId xmlns:p14="http://schemas.microsoft.com/office/powerpoint/2010/main" val="3068684861"/>
      </p:ext>
    </p:extLst>
  </p:cSld>
  <p:clrMapOvr>
    <a:masterClrMapping/>
  </p:clrMapOvr>
  <p:transition>
    <p:cover dir="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Kutuplar</a:t>
            </a:r>
            <a:endParaRPr lang="tr-TR" dirty="0"/>
          </a:p>
        </p:txBody>
      </p:sp>
      <p:sp>
        <p:nvSpPr>
          <p:cNvPr id="3" name="İçerik Yer Tutucusu 2"/>
          <p:cNvSpPr>
            <a:spLocks noGrp="1"/>
          </p:cNvSpPr>
          <p:nvPr>
            <p:ph idx="1"/>
          </p:nvPr>
        </p:nvSpPr>
        <p:spPr>
          <a:xfrm>
            <a:off x="457200" y="1200151"/>
            <a:ext cx="8229600" cy="2019672"/>
          </a:xfrm>
        </p:spPr>
        <p:txBody>
          <a:bodyPr>
            <a:normAutofit fontScale="92500" lnSpcReduction="20000"/>
          </a:bodyPr>
          <a:lstStyle/>
          <a:p>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Bitki örtüsü olmadığından kutup bölgelerinin iç kesimlerinde hayvan türleri de görülmez. Kutup bölgelerinin kıyı kesimleri ile tundra iklimine yakın yerlerde kutup ayıları, penguenler, foklar ve kutup tilkisi yaşar.</a:t>
            </a:r>
            <a:endPar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3074" name="Picture 2" descr="C:\Users\Mehmet Ali ERCAN\AppData\Local\Microsoft\Windows\Temporary Internet Files\Content.IE5\IQDWRH91\MP900399281[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0" y="3422251"/>
            <a:ext cx="3069063" cy="1721250"/>
          </a:xfrm>
          <a:prstGeom prst="rect">
            <a:avLst/>
          </a:prstGeom>
          <a:noFill/>
          <a:extLst>
            <a:ext uri="{909E8E84-426E-40DD-AFC4-6F175D3DCCD1}">
              <a14:hiddenFill xmlns:a14="http://schemas.microsoft.com/office/drawing/2010/main">
                <a:solidFill>
                  <a:srgbClr val="FFFFFF"/>
                </a:solidFill>
              </a14:hiddenFill>
            </a:ext>
          </a:extLst>
        </p:spPr>
      </p:pic>
      <p:pic>
        <p:nvPicPr>
          <p:cNvPr id="6" name="Resim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2000" y="3422250"/>
            <a:ext cx="3060000" cy="1721250"/>
          </a:xfrm>
          <a:prstGeom prst="rect">
            <a:avLst/>
          </a:prstGeom>
        </p:spPr>
      </p:pic>
      <p:pic>
        <p:nvPicPr>
          <p:cNvPr id="8" name="Picture 2" descr="C:\Users\Mehmet Ali ERCAN\AppData\Local\Microsoft\Windows\Temporary Internet Files\Content.IE5\3M3V3KIM\MP900403315[1].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084000" y="3420900"/>
            <a:ext cx="3060000" cy="1722600"/>
          </a:xfrm>
          <a:prstGeom prst="rect">
            <a:avLst/>
          </a:prstGeom>
          <a:noFill/>
          <a:extLst>
            <a:ext uri="{909E8E84-426E-40DD-AFC4-6F175D3DCCD1}">
              <a14:hiddenFill xmlns:a14="http://schemas.microsoft.com/office/drawing/2010/main">
                <a:solidFill>
                  <a:srgbClr val="FFFFFF"/>
                </a:solidFill>
              </a14:hiddenFill>
            </a:ext>
          </a:extLst>
        </p:spPr>
      </p:pic>
      <p:sp>
        <p:nvSpPr>
          <p:cNvPr id="4" name="Veri Yer Tutucusu 3"/>
          <p:cNvSpPr>
            <a:spLocks noGrp="1"/>
          </p:cNvSpPr>
          <p:nvPr>
            <p:ph type="dt" sz="half" idx="10"/>
          </p:nvPr>
        </p:nvSpPr>
        <p:spPr/>
        <p:txBody>
          <a:bodyPr/>
          <a:lstStyle/>
          <a:p>
            <a:fld id="{66AC5CAD-425C-4802-A7B3-2B7CE298E33A}" type="datetime10">
              <a:rPr lang="tr-TR" smtClean="0"/>
              <a:t>20:12</a:t>
            </a:fld>
            <a:endParaRPr lang="tr-TR"/>
          </a:p>
        </p:txBody>
      </p:sp>
      <p:sp>
        <p:nvSpPr>
          <p:cNvPr id="5" name="Slayt Numarası Yer Tutucusu 4"/>
          <p:cNvSpPr>
            <a:spLocks noGrp="1"/>
          </p:cNvSpPr>
          <p:nvPr>
            <p:ph type="sldNum" sz="quarter" idx="12"/>
          </p:nvPr>
        </p:nvSpPr>
        <p:spPr/>
        <p:txBody>
          <a:bodyPr/>
          <a:lstStyle/>
          <a:p>
            <a:fld id="{4E08D9B4-161C-489C-BF83-C5047E2F3827}" type="slidenum">
              <a:rPr lang="tr-TR" smtClean="0"/>
              <a:t>53</a:t>
            </a:fld>
            <a:endParaRPr lang="tr-TR"/>
          </a:p>
        </p:txBody>
      </p:sp>
    </p:spTree>
    <p:extLst>
      <p:ext uri="{BB962C8B-B14F-4D97-AF65-F5344CB8AC3E}">
        <p14:creationId xmlns:p14="http://schemas.microsoft.com/office/powerpoint/2010/main" val="2611859308"/>
      </p:ext>
    </p:extLst>
  </p:cSld>
  <p:clrMapOvr>
    <a:masterClrMapping/>
  </p:clrMapOvr>
  <p:transition>
    <p:cover dir="d"/>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Başlık 1"/>
          <p:cNvSpPr>
            <a:spLocks noGrp="1"/>
          </p:cNvSpPr>
          <p:nvPr>
            <p:ph type="title"/>
          </p:nvPr>
        </p:nvSpPr>
        <p:spPr/>
        <p:txBody>
          <a:bodyPr/>
          <a:lstStyle/>
          <a:p>
            <a:r>
              <a:rPr lang="tr-TR" dirty="0" smtClean="0"/>
              <a:t>Dağ Biyomları</a:t>
            </a:r>
            <a:endParaRPr lang="tr-TR" dirty="0"/>
          </a:p>
        </p:txBody>
      </p:sp>
      <p:sp>
        <p:nvSpPr>
          <p:cNvPr id="3" name="İçerik Yer Tutucusu 2"/>
          <p:cNvSpPr>
            <a:spLocks noGrp="1"/>
          </p:cNvSpPr>
          <p:nvPr>
            <p:ph idx="1"/>
          </p:nvPr>
        </p:nvSpPr>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Dağ biyomları, kısa mesafelerde iklim </a:t>
            </a:r>
            <a: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koşullarının </a:t>
            </a:r>
            <a:r>
              <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belirgin bir biçimde değiştiği alanlardır. Yükseklere çıkıldıkça sıcaklık azalmakta, belirli bir yüksekliğe kadar da yağış artmaktadır. Çok yüksek yerlerde ise nem azdır</a:t>
            </a:r>
            <a: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5" name="Veri Yer Tutucusu 4"/>
          <p:cNvSpPr>
            <a:spLocks noGrp="1"/>
          </p:cNvSpPr>
          <p:nvPr>
            <p:ph type="dt" sz="half" idx="10"/>
          </p:nvPr>
        </p:nvSpPr>
        <p:spPr/>
        <p:txBody>
          <a:bodyPr/>
          <a:lstStyle/>
          <a:p>
            <a:fld id="{BAEAE727-5743-4EE1-975B-99130FA097A3}" type="datetime10">
              <a:rPr lang="tr-TR" smtClean="0"/>
              <a:t>20:12</a:t>
            </a:fld>
            <a:endParaRPr lang="tr-TR"/>
          </a:p>
        </p:txBody>
      </p:sp>
      <p:sp>
        <p:nvSpPr>
          <p:cNvPr id="6" name="Slayt Numarası Yer Tutucusu 5"/>
          <p:cNvSpPr>
            <a:spLocks noGrp="1"/>
          </p:cNvSpPr>
          <p:nvPr>
            <p:ph type="sldNum" sz="quarter" idx="12"/>
          </p:nvPr>
        </p:nvSpPr>
        <p:spPr/>
        <p:txBody>
          <a:bodyPr/>
          <a:lstStyle/>
          <a:p>
            <a:fld id="{4E08D9B4-161C-489C-BF83-C5047E2F3827}" type="slidenum">
              <a:rPr lang="tr-TR" smtClean="0"/>
              <a:t>54</a:t>
            </a:fld>
            <a:endParaRPr lang="tr-TR"/>
          </a:p>
        </p:txBody>
      </p:sp>
    </p:spTree>
    <p:extLst>
      <p:ext uri="{BB962C8B-B14F-4D97-AF65-F5344CB8AC3E}">
        <p14:creationId xmlns:p14="http://schemas.microsoft.com/office/powerpoint/2010/main" val="312253490"/>
      </p:ext>
    </p:extLst>
  </p:cSld>
  <p:clrMapOvr>
    <a:masterClrMapping/>
  </p:clrMapOvr>
  <p:transition>
    <p:cover dir="d"/>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Başlık 1"/>
          <p:cNvSpPr>
            <a:spLocks noGrp="1"/>
          </p:cNvSpPr>
          <p:nvPr>
            <p:ph type="title"/>
          </p:nvPr>
        </p:nvSpPr>
        <p:spPr/>
        <p:txBody>
          <a:bodyPr/>
          <a:lstStyle/>
          <a:p>
            <a:r>
              <a:rPr lang="tr-TR" dirty="0" smtClean="0"/>
              <a:t>Dağ Biyomları</a:t>
            </a:r>
            <a:endParaRPr lang="tr-TR" dirty="0"/>
          </a:p>
        </p:txBody>
      </p:sp>
      <p:sp>
        <p:nvSpPr>
          <p:cNvPr id="3" name="İçerik Yer Tutucusu 2"/>
          <p:cNvSpPr>
            <a:spLocks noGrp="1"/>
          </p:cNvSpPr>
          <p:nvPr>
            <p:ph idx="1"/>
          </p:nvPr>
        </p:nvSpPr>
        <p:spPr/>
        <p:txBody>
          <a:bodyPr anchor="b">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Yüksek </a:t>
            </a:r>
            <a:r>
              <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dağların bir kısmının zirveleri yıl </a:t>
            </a:r>
            <a: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boyunca </a:t>
            </a:r>
            <a:r>
              <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kar ve buzullarla kaplıdır. Kalıcı kar </a:t>
            </a:r>
            <a:r>
              <a:rPr lang="tr-TR"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sınırının </a:t>
            </a:r>
            <a:r>
              <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altındaki yerlerde dağ çayırları ve ormanlar görülür. </a:t>
            </a:r>
          </a:p>
        </p:txBody>
      </p:sp>
      <p:sp>
        <p:nvSpPr>
          <p:cNvPr id="4" name="Veri Yer Tutucusu 3"/>
          <p:cNvSpPr>
            <a:spLocks noGrp="1"/>
          </p:cNvSpPr>
          <p:nvPr>
            <p:ph type="dt" sz="half" idx="10"/>
          </p:nvPr>
        </p:nvSpPr>
        <p:spPr/>
        <p:txBody>
          <a:bodyPr/>
          <a:lstStyle/>
          <a:p>
            <a:fld id="{A7A859B3-637A-408D-B183-E0C5BC7BDD6E}" type="datetime10">
              <a:rPr lang="tr-TR" smtClean="0"/>
              <a:t>20:12</a:t>
            </a:fld>
            <a:endParaRPr lang="tr-TR"/>
          </a:p>
        </p:txBody>
      </p:sp>
      <p:sp>
        <p:nvSpPr>
          <p:cNvPr id="6" name="Slayt Numarası Yer Tutucusu 5"/>
          <p:cNvSpPr>
            <a:spLocks noGrp="1"/>
          </p:cNvSpPr>
          <p:nvPr>
            <p:ph type="sldNum" sz="quarter" idx="12"/>
          </p:nvPr>
        </p:nvSpPr>
        <p:spPr/>
        <p:txBody>
          <a:bodyPr/>
          <a:lstStyle/>
          <a:p>
            <a:fld id="{4E08D9B4-161C-489C-BF83-C5047E2F3827}" type="slidenum">
              <a:rPr lang="tr-TR" smtClean="0"/>
              <a:t>55</a:t>
            </a:fld>
            <a:endParaRPr lang="tr-TR"/>
          </a:p>
        </p:txBody>
      </p:sp>
    </p:spTree>
    <p:extLst>
      <p:ext uri="{BB962C8B-B14F-4D97-AF65-F5344CB8AC3E}">
        <p14:creationId xmlns:p14="http://schemas.microsoft.com/office/powerpoint/2010/main" val="1934550892"/>
      </p:ext>
    </p:extLst>
  </p:cSld>
  <p:clrMapOvr>
    <a:masterClrMapping/>
  </p:clrMapOvr>
  <p:transition>
    <p:cover dir="d"/>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Dağ Biyomları</a:t>
            </a:r>
            <a:endParaRPr lang="tr-TR" dirty="0"/>
          </a:p>
        </p:txBody>
      </p:sp>
      <p:grpSp>
        <p:nvGrpSpPr>
          <p:cNvPr id="13" name="Grup 12"/>
          <p:cNvGrpSpPr>
            <a:grpSpLocks noChangeAspect="1"/>
          </p:cNvGrpSpPr>
          <p:nvPr/>
        </p:nvGrpSpPr>
        <p:grpSpPr>
          <a:xfrm>
            <a:off x="1" y="1707306"/>
            <a:ext cx="9144001" cy="3436194"/>
            <a:chOff x="0" y="2276408"/>
            <a:chExt cx="9144001" cy="4581592"/>
          </a:xfrm>
        </p:grpSpPr>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563000"/>
              <a:ext cx="3060000" cy="2295000"/>
            </a:xfrm>
            <a:prstGeom prst="rect">
              <a:avLst/>
            </a:prstGeom>
          </p:spPr>
        </p:pic>
        <p:pic>
          <p:nvPicPr>
            <p:cNvPr id="5" name="Resi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2000" y="4563000"/>
              <a:ext cx="3060000" cy="2295000"/>
            </a:xfrm>
            <a:prstGeom prst="rect">
              <a:avLst/>
            </a:prstGeom>
          </p:spPr>
        </p:pic>
        <p:pic>
          <p:nvPicPr>
            <p:cNvPr id="9" name="Resim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84000" y="2276408"/>
              <a:ext cx="3060000" cy="2376591"/>
            </a:xfrm>
            <a:prstGeom prst="rect">
              <a:avLst/>
            </a:prstGeom>
          </p:spPr>
        </p:pic>
        <p:pic>
          <p:nvPicPr>
            <p:cNvPr id="6" name="Resim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84001" y="4563000"/>
              <a:ext cx="3060000" cy="2295000"/>
            </a:xfrm>
            <a:prstGeom prst="rect">
              <a:avLst/>
            </a:prstGeom>
          </p:spPr>
        </p:pic>
        <p:sp>
          <p:nvSpPr>
            <p:cNvPr id="7" name="Metin kutusu 6"/>
            <p:cNvSpPr txBox="1"/>
            <p:nvPr/>
          </p:nvSpPr>
          <p:spPr>
            <a:xfrm>
              <a:off x="6228184" y="4633391"/>
              <a:ext cx="936104" cy="369332"/>
            </a:xfrm>
            <a:prstGeom prst="rect">
              <a:avLst/>
            </a:prstGeom>
            <a:noFill/>
          </p:spPr>
          <p:txBody>
            <a:bodyPr wrap="square" rtlCol="0">
              <a:spAutoFit/>
            </a:bodyPr>
            <a:lstStyle/>
            <a:p>
              <a:r>
                <a:rPr lang="tr-TR" sz="1200" i="1" dirty="0" smtClean="0">
                  <a:solidFill>
                    <a:schemeClr val="bg1">
                      <a:lumMod val="20000"/>
                      <a:lumOff val="80000"/>
                    </a:schemeClr>
                  </a:solidFill>
                </a:rPr>
                <a:t>tilki</a:t>
              </a:r>
              <a:endParaRPr lang="tr-TR" sz="1200" i="1" dirty="0">
                <a:solidFill>
                  <a:schemeClr val="bg1">
                    <a:lumMod val="20000"/>
                    <a:lumOff val="80000"/>
                  </a:schemeClr>
                </a:solidFill>
              </a:endParaRPr>
            </a:p>
          </p:txBody>
        </p:sp>
        <p:pic>
          <p:nvPicPr>
            <p:cNvPr id="5122" name="Picture 2" descr="C:\Users\Mehmet Ali ERCAN\AppData\Local\Microsoft\Windows\Temporary Internet Files\Content.IE5\9EUH328Y\MP900442326[1].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0" y="2276409"/>
              <a:ext cx="3060000" cy="2305182"/>
            </a:xfrm>
            <a:prstGeom prst="rect">
              <a:avLst/>
            </a:prstGeom>
            <a:noFill/>
            <a:extLst>
              <a:ext uri="{909E8E84-426E-40DD-AFC4-6F175D3DCCD1}">
                <a14:hiddenFill xmlns:a14="http://schemas.microsoft.com/office/drawing/2010/main">
                  <a:solidFill>
                    <a:srgbClr val="FFFFFF"/>
                  </a:solidFill>
                </a14:hiddenFill>
              </a:ext>
            </a:extLst>
          </p:spPr>
        </p:pic>
        <p:pic>
          <p:nvPicPr>
            <p:cNvPr id="10" name="Resim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042000" y="2280592"/>
              <a:ext cx="3060000" cy="2296817"/>
            </a:xfrm>
            <a:prstGeom prst="rect">
              <a:avLst/>
            </a:prstGeom>
          </p:spPr>
        </p:pic>
        <p:sp>
          <p:nvSpPr>
            <p:cNvPr id="11" name="Metin kutusu 10"/>
            <p:cNvSpPr txBox="1"/>
            <p:nvPr/>
          </p:nvSpPr>
          <p:spPr>
            <a:xfrm>
              <a:off x="3342482" y="4077072"/>
              <a:ext cx="1877589" cy="369332"/>
            </a:xfrm>
            <a:prstGeom prst="rect">
              <a:avLst/>
            </a:prstGeom>
            <a:noFill/>
          </p:spPr>
          <p:txBody>
            <a:bodyPr wrap="square" rtlCol="0">
              <a:spAutoFit/>
            </a:bodyPr>
            <a:lstStyle/>
            <a:p>
              <a:r>
                <a:rPr lang="tr-TR" sz="1200" i="1" dirty="0" smtClean="0">
                  <a:solidFill>
                    <a:schemeClr val="bg1">
                      <a:lumMod val="20000"/>
                      <a:lumOff val="80000"/>
                    </a:schemeClr>
                  </a:solidFill>
                </a:rPr>
                <a:t>Yabani Keçi</a:t>
              </a:r>
            </a:p>
          </p:txBody>
        </p:sp>
        <p:sp>
          <p:nvSpPr>
            <p:cNvPr id="12" name="Metin kutusu 11"/>
            <p:cNvSpPr txBox="1"/>
            <p:nvPr/>
          </p:nvSpPr>
          <p:spPr>
            <a:xfrm>
              <a:off x="107504" y="4725144"/>
              <a:ext cx="1877589" cy="369332"/>
            </a:xfrm>
            <a:prstGeom prst="rect">
              <a:avLst/>
            </a:prstGeom>
            <a:noFill/>
          </p:spPr>
          <p:txBody>
            <a:bodyPr wrap="square" rtlCol="0">
              <a:spAutoFit/>
            </a:bodyPr>
            <a:lstStyle/>
            <a:p>
              <a:r>
                <a:rPr lang="tr-TR" sz="1200" i="1" dirty="0" smtClean="0">
                  <a:solidFill>
                    <a:schemeClr val="bg1">
                      <a:lumMod val="20000"/>
                      <a:lumOff val="80000"/>
                    </a:schemeClr>
                  </a:solidFill>
                </a:rPr>
                <a:t>Tibet öküzü</a:t>
              </a:r>
            </a:p>
          </p:txBody>
        </p:sp>
      </p:grpSp>
      <p:sp>
        <p:nvSpPr>
          <p:cNvPr id="3" name="İçerik Yer Tutucusu 2"/>
          <p:cNvSpPr>
            <a:spLocks noGrp="1"/>
          </p:cNvSpPr>
          <p:nvPr>
            <p:ph idx="1"/>
          </p:nvPr>
        </p:nvSpPr>
        <p:spPr>
          <a:xfrm>
            <a:off x="0" y="897564"/>
            <a:ext cx="9144000" cy="809743"/>
          </a:xfrm>
        </p:spPr>
        <p:style>
          <a:lnRef idx="2">
            <a:schemeClr val="accent1"/>
          </a:lnRef>
          <a:fillRef idx="1">
            <a:schemeClr val="lt1"/>
          </a:fillRef>
          <a:effectRef idx="0">
            <a:schemeClr val="accent1"/>
          </a:effectRef>
          <a:fontRef idx="minor">
            <a:schemeClr val="dk1"/>
          </a:fontRef>
        </p:style>
        <p:txBody>
          <a:bodyPr>
            <a:normAutofit fontScale="85000" lnSpcReduction="20000"/>
          </a:bodyPr>
          <a:lstStyle/>
          <a:p>
            <a:r>
              <a:rPr lang="tr-TR" dirty="0" smtClean="0"/>
              <a:t>Ayı</a:t>
            </a:r>
            <a:r>
              <a:rPr lang="tr-TR" dirty="0"/>
              <a:t>, tilki, tavşan, </a:t>
            </a:r>
            <a:r>
              <a:rPr lang="tr-TR" dirty="0" smtClean="0"/>
              <a:t>Tibet </a:t>
            </a:r>
            <a:r>
              <a:rPr lang="tr-TR" dirty="0"/>
              <a:t>öküzü, dağ keçisi, kuşlar ve böcekler dağ biyomunun başlıca </a:t>
            </a:r>
            <a:r>
              <a:rPr lang="tr-TR" dirty="0" smtClean="0"/>
              <a:t>hayvanlarıdır</a:t>
            </a:r>
            <a:r>
              <a:rPr lang="tr-TR" dirty="0"/>
              <a:t>.</a:t>
            </a:r>
          </a:p>
          <a:p>
            <a:endParaRPr lang="tr-TR" dirty="0"/>
          </a:p>
        </p:txBody>
      </p:sp>
      <p:sp>
        <p:nvSpPr>
          <p:cNvPr id="8" name="Veri Yer Tutucusu 7"/>
          <p:cNvSpPr>
            <a:spLocks noGrp="1"/>
          </p:cNvSpPr>
          <p:nvPr>
            <p:ph type="dt" sz="half" idx="10"/>
          </p:nvPr>
        </p:nvSpPr>
        <p:spPr/>
        <p:txBody>
          <a:bodyPr/>
          <a:lstStyle/>
          <a:p>
            <a:fld id="{D9D61FC0-2648-4855-AB9E-32B1F03C2AAE}" type="datetime10">
              <a:rPr lang="tr-TR" smtClean="0"/>
              <a:t>20:12</a:t>
            </a:fld>
            <a:endParaRPr lang="tr-TR"/>
          </a:p>
        </p:txBody>
      </p:sp>
      <p:sp>
        <p:nvSpPr>
          <p:cNvPr id="14" name="Slayt Numarası Yer Tutucusu 13"/>
          <p:cNvSpPr>
            <a:spLocks noGrp="1"/>
          </p:cNvSpPr>
          <p:nvPr>
            <p:ph type="sldNum" sz="quarter" idx="12"/>
          </p:nvPr>
        </p:nvSpPr>
        <p:spPr/>
        <p:txBody>
          <a:bodyPr/>
          <a:lstStyle/>
          <a:p>
            <a:fld id="{4E08D9B4-161C-489C-BF83-C5047E2F3827}" type="slidenum">
              <a:rPr lang="tr-TR" smtClean="0"/>
              <a:t>56</a:t>
            </a:fld>
            <a:endParaRPr lang="tr-TR"/>
          </a:p>
        </p:txBody>
      </p:sp>
    </p:spTree>
    <p:extLst>
      <p:ext uri="{BB962C8B-B14F-4D97-AF65-F5344CB8AC3E}">
        <p14:creationId xmlns:p14="http://schemas.microsoft.com/office/powerpoint/2010/main" val="1910439017"/>
      </p:ext>
    </p:extLst>
  </p:cSld>
  <p:clrMapOvr>
    <a:masterClrMapping/>
  </p:clrMapOvr>
  <p:transition>
    <p:cover dir="d"/>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Başlık 5"/>
          <p:cNvSpPr>
            <a:spLocks noGrp="1"/>
          </p:cNvSpPr>
          <p:nvPr>
            <p:ph type="title"/>
          </p:nvPr>
        </p:nvSpPr>
        <p:spPr>
          <a:xfrm>
            <a:off x="1763688" y="244079"/>
            <a:ext cx="6923112" cy="695325"/>
          </a:xfrm>
        </p:spPr>
        <p:txBody>
          <a:bodyPr/>
          <a:lstStyle/>
          <a:p>
            <a:pPr algn="r"/>
            <a:r>
              <a:rPr lang="tr-TR" i="1" dirty="0"/>
              <a:t>2012 – LYS3 / COĞ-1</a:t>
            </a:r>
          </a:p>
        </p:txBody>
      </p:sp>
      <p:graphicFrame>
        <p:nvGraphicFramePr>
          <p:cNvPr id="8" name="İçerik Yer Tutucusu 7"/>
          <p:cNvGraphicFramePr>
            <a:graphicFrameLocks noGrp="1"/>
          </p:cNvGraphicFramePr>
          <p:nvPr>
            <p:ph sz="half" idx="1"/>
            <p:extLst>
              <p:ext uri="{D42A27DB-BD31-4B8C-83A1-F6EECF244321}">
                <p14:modId xmlns:p14="http://schemas.microsoft.com/office/powerpoint/2010/main" val="492328841"/>
              </p:ext>
            </p:extLst>
          </p:nvPr>
        </p:nvGraphicFramePr>
        <p:xfrm>
          <a:off x="457200" y="1200151"/>
          <a:ext cx="4038600" cy="33944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Yuvarlatılmış Dikdörtgen 11"/>
          <p:cNvSpPr/>
          <p:nvPr/>
        </p:nvSpPr>
        <p:spPr>
          <a:xfrm>
            <a:off x="4648200" y="1255072"/>
            <a:ext cx="4038600" cy="540000"/>
          </a:xfrm>
          <a:prstGeom prst="roundRect">
            <a:avLst/>
          </a:prstGeom>
          <a:scene3d>
            <a:camera prst="orthographicFront"/>
            <a:lightRig rig="flat" dir="t"/>
          </a:scene3d>
          <a:sp3d prstMaterial="dkEdge">
            <a:bevelT w="8200" h="38100"/>
          </a:sp3d>
        </p:spPr>
        <p:style>
          <a:lnRef idx="0">
            <a:schemeClr val="dk1">
              <a:shade val="80000"/>
              <a:hueOff val="0"/>
              <a:satOff val="0"/>
              <a:lumOff val="0"/>
              <a:alphaOff val="0"/>
            </a:schemeClr>
          </a:lnRef>
          <a:fillRef idx="2">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spcFirstLastPara="0" vert="horz" wrap="square" lIns="100199" tIns="100199" rIns="100199" bIns="100199" numCol="1" spcCol="1270" anchor="ctr" anchorCtr="0">
            <a:noAutofit/>
          </a:bodyPr>
          <a:lstStyle/>
          <a:p>
            <a:pPr lvl="0" algn="just" defTabSz="533400" rtl="0">
              <a:lnSpc>
                <a:spcPct val="90000"/>
              </a:lnSpc>
              <a:spcBef>
                <a:spcPct val="0"/>
              </a:spcBef>
              <a:spcAft>
                <a:spcPct val="35000"/>
              </a:spcAft>
            </a:pPr>
            <a:r>
              <a:rPr lang="tr-TR" sz="1200" b="1" kern="1200" smtClean="0"/>
              <a:t>Buna göre öğrencilerin araştıracakları konular aşa­ğıdaki kavramlardan hangileri ile doğru olarak ilişkilendirilir?</a:t>
            </a:r>
            <a:endParaRPr lang="tr-TR" sz="1200" b="1" kern="1200"/>
          </a:p>
        </p:txBody>
      </p:sp>
      <p:sp>
        <p:nvSpPr>
          <p:cNvPr id="13" name="Serbest Form 12"/>
          <p:cNvSpPr/>
          <p:nvPr/>
        </p:nvSpPr>
        <p:spPr>
          <a:xfrm>
            <a:off x="4648200" y="1882843"/>
            <a:ext cx="4038600" cy="396000"/>
          </a:xfrm>
          <a:custGeom>
            <a:avLst/>
            <a:gdLst>
              <a:gd name="connsiteX0" fmla="*/ 0 w 4038600"/>
              <a:gd name="connsiteY0" fmla="*/ 54001 h 323998"/>
              <a:gd name="connsiteX1" fmla="*/ 54001 w 4038600"/>
              <a:gd name="connsiteY1" fmla="*/ 0 h 323998"/>
              <a:gd name="connsiteX2" fmla="*/ 3984599 w 4038600"/>
              <a:gd name="connsiteY2" fmla="*/ 0 h 323998"/>
              <a:gd name="connsiteX3" fmla="*/ 4038600 w 4038600"/>
              <a:gd name="connsiteY3" fmla="*/ 54001 h 323998"/>
              <a:gd name="connsiteX4" fmla="*/ 4038600 w 4038600"/>
              <a:gd name="connsiteY4" fmla="*/ 269997 h 323998"/>
              <a:gd name="connsiteX5" fmla="*/ 3984599 w 4038600"/>
              <a:gd name="connsiteY5" fmla="*/ 323998 h 323998"/>
              <a:gd name="connsiteX6" fmla="*/ 54001 w 4038600"/>
              <a:gd name="connsiteY6" fmla="*/ 323998 h 323998"/>
              <a:gd name="connsiteX7" fmla="*/ 0 w 4038600"/>
              <a:gd name="connsiteY7" fmla="*/ 269997 h 323998"/>
              <a:gd name="connsiteX8" fmla="*/ 0 w 4038600"/>
              <a:gd name="connsiteY8" fmla="*/ 54001 h 323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38600" h="323998">
                <a:moveTo>
                  <a:pt x="0" y="54001"/>
                </a:moveTo>
                <a:cubicBezTo>
                  <a:pt x="0" y="24177"/>
                  <a:pt x="24177" y="0"/>
                  <a:pt x="54001" y="0"/>
                </a:cubicBezTo>
                <a:lnTo>
                  <a:pt x="3984599" y="0"/>
                </a:lnTo>
                <a:cubicBezTo>
                  <a:pt x="4014423" y="0"/>
                  <a:pt x="4038600" y="24177"/>
                  <a:pt x="4038600" y="54001"/>
                </a:cubicBezTo>
                <a:lnTo>
                  <a:pt x="4038600" y="269997"/>
                </a:lnTo>
                <a:cubicBezTo>
                  <a:pt x="4038600" y="299821"/>
                  <a:pt x="4014423" y="323998"/>
                  <a:pt x="3984599" y="323998"/>
                </a:cubicBezTo>
                <a:lnTo>
                  <a:pt x="54001" y="323998"/>
                </a:lnTo>
                <a:cubicBezTo>
                  <a:pt x="24177" y="323998"/>
                  <a:pt x="0" y="299821"/>
                  <a:pt x="0" y="269997"/>
                </a:cubicBezTo>
                <a:lnTo>
                  <a:pt x="0" y="54001"/>
                </a:lnTo>
                <a:close/>
              </a:path>
            </a:pathLst>
          </a:custGeom>
          <a:scene3d>
            <a:camera prst="orthographicFront"/>
            <a:lightRig rig="flat" dir="t"/>
          </a:scene3d>
          <a:sp3d prstMaterial="dkEdge">
            <a:bevelT w="8200" h="38100"/>
          </a:sp3d>
        </p:spPr>
        <p:style>
          <a:lnRef idx="0">
            <a:schemeClr val="dk1">
              <a:shade val="80000"/>
              <a:hueOff val="0"/>
              <a:satOff val="0"/>
              <a:lumOff val="0"/>
              <a:alphaOff val="0"/>
            </a:schemeClr>
          </a:lnRef>
          <a:fillRef idx="2">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spcFirstLastPara="0" vert="horz" wrap="square" lIns="61536" tIns="61536" rIns="61536" bIns="61536" numCol="1" spcCol="1270" anchor="ctr" anchorCtr="0">
            <a:noAutofit/>
          </a:bodyPr>
          <a:lstStyle/>
          <a:p>
            <a:pPr lvl="0" algn="l" defTabSz="533400" rtl="0">
              <a:lnSpc>
                <a:spcPct val="90000"/>
              </a:lnSpc>
              <a:spcBef>
                <a:spcPct val="0"/>
              </a:spcBef>
              <a:spcAft>
                <a:spcPct val="35000"/>
              </a:spcAft>
            </a:pPr>
            <a:r>
              <a:rPr lang="tr-TR" sz="1200" b="1" u="none" kern="1200" dirty="0" smtClean="0"/>
              <a:t>      </a:t>
            </a:r>
            <a:r>
              <a:rPr lang="tr-TR" sz="1200" b="1" u="sng" kern="1200" dirty="0" smtClean="0"/>
              <a:t>Meltem          	Ahmet                      	Zehra</a:t>
            </a:r>
            <a:endParaRPr lang="tr-TR" sz="1200" kern="1200" dirty="0"/>
          </a:p>
        </p:txBody>
      </p:sp>
      <p:sp>
        <p:nvSpPr>
          <p:cNvPr id="14" name="Serbest Form 13"/>
          <p:cNvSpPr/>
          <p:nvPr/>
        </p:nvSpPr>
        <p:spPr>
          <a:xfrm>
            <a:off x="4648200" y="2326681"/>
            <a:ext cx="4038600" cy="396000"/>
          </a:xfrm>
          <a:custGeom>
            <a:avLst/>
            <a:gdLst>
              <a:gd name="connsiteX0" fmla="*/ 0 w 4038600"/>
              <a:gd name="connsiteY0" fmla="*/ 54001 h 323998"/>
              <a:gd name="connsiteX1" fmla="*/ 54001 w 4038600"/>
              <a:gd name="connsiteY1" fmla="*/ 0 h 323998"/>
              <a:gd name="connsiteX2" fmla="*/ 3984599 w 4038600"/>
              <a:gd name="connsiteY2" fmla="*/ 0 h 323998"/>
              <a:gd name="connsiteX3" fmla="*/ 4038600 w 4038600"/>
              <a:gd name="connsiteY3" fmla="*/ 54001 h 323998"/>
              <a:gd name="connsiteX4" fmla="*/ 4038600 w 4038600"/>
              <a:gd name="connsiteY4" fmla="*/ 269997 h 323998"/>
              <a:gd name="connsiteX5" fmla="*/ 3984599 w 4038600"/>
              <a:gd name="connsiteY5" fmla="*/ 323998 h 323998"/>
              <a:gd name="connsiteX6" fmla="*/ 54001 w 4038600"/>
              <a:gd name="connsiteY6" fmla="*/ 323998 h 323998"/>
              <a:gd name="connsiteX7" fmla="*/ 0 w 4038600"/>
              <a:gd name="connsiteY7" fmla="*/ 269997 h 323998"/>
              <a:gd name="connsiteX8" fmla="*/ 0 w 4038600"/>
              <a:gd name="connsiteY8" fmla="*/ 54001 h 323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38600" h="323998">
                <a:moveTo>
                  <a:pt x="0" y="54001"/>
                </a:moveTo>
                <a:cubicBezTo>
                  <a:pt x="0" y="24177"/>
                  <a:pt x="24177" y="0"/>
                  <a:pt x="54001" y="0"/>
                </a:cubicBezTo>
                <a:lnTo>
                  <a:pt x="3984599" y="0"/>
                </a:lnTo>
                <a:cubicBezTo>
                  <a:pt x="4014423" y="0"/>
                  <a:pt x="4038600" y="24177"/>
                  <a:pt x="4038600" y="54001"/>
                </a:cubicBezTo>
                <a:lnTo>
                  <a:pt x="4038600" y="269997"/>
                </a:lnTo>
                <a:cubicBezTo>
                  <a:pt x="4038600" y="299821"/>
                  <a:pt x="4014423" y="323998"/>
                  <a:pt x="3984599" y="323998"/>
                </a:cubicBezTo>
                <a:lnTo>
                  <a:pt x="54001" y="323998"/>
                </a:lnTo>
                <a:cubicBezTo>
                  <a:pt x="24177" y="323998"/>
                  <a:pt x="0" y="299821"/>
                  <a:pt x="0" y="269997"/>
                </a:cubicBezTo>
                <a:lnTo>
                  <a:pt x="0" y="54001"/>
                </a:lnTo>
                <a:close/>
              </a:path>
            </a:pathLst>
          </a:custGeom>
          <a:scene3d>
            <a:camera prst="orthographicFront"/>
            <a:lightRig rig="flat" dir="t"/>
          </a:scene3d>
          <a:sp3d prstMaterial="dkEdge">
            <a:bevelT w="8200" h="38100"/>
          </a:sp3d>
        </p:spPr>
        <p:style>
          <a:lnRef idx="0">
            <a:schemeClr val="dk1">
              <a:shade val="80000"/>
              <a:hueOff val="0"/>
              <a:satOff val="0"/>
              <a:lumOff val="0"/>
              <a:alphaOff val="0"/>
            </a:schemeClr>
          </a:lnRef>
          <a:fillRef idx="2">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spcFirstLastPara="0" vert="horz" wrap="square" lIns="61536" tIns="61536" rIns="61536" bIns="61536" numCol="1" spcCol="1270" anchor="ctr" anchorCtr="0">
            <a:noAutofit/>
          </a:bodyPr>
          <a:lstStyle/>
          <a:p>
            <a:pPr lvl="0" algn="l" defTabSz="533400" rtl="0">
              <a:lnSpc>
                <a:spcPct val="90000"/>
              </a:lnSpc>
              <a:spcBef>
                <a:spcPct val="0"/>
              </a:spcBef>
              <a:spcAft>
                <a:spcPct val="35000"/>
              </a:spcAft>
            </a:pPr>
            <a:r>
              <a:rPr lang="tr-TR" sz="1200" kern="1200" dirty="0" smtClean="0"/>
              <a:t>A)  Habitat           	Ekosistem               	Biyom</a:t>
            </a:r>
            <a:endParaRPr lang="tr-TR" sz="1200" kern="1200" dirty="0"/>
          </a:p>
        </p:txBody>
      </p:sp>
      <p:sp>
        <p:nvSpPr>
          <p:cNvPr id="15" name="Serbest Form 14"/>
          <p:cNvSpPr/>
          <p:nvPr/>
        </p:nvSpPr>
        <p:spPr>
          <a:xfrm>
            <a:off x="4648200" y="2769789"/>
            <a:ext cx="4038600" cy="396000"/>
          </a:xfrm>
          <a:custGeom>
            <a:avLst/>
            <a:gdLst>
              <a:gd name="connsiteX0" fmla="*/ 0 w 4038600"/>
              <a:gd name="connsiteY0" fmla="*/ 54001 h 323998"/>
              <a:gd name="connsiteX1" fmla="*/ 54001 w 4038600"/>
              <a:gd name="connsiteY1" fmla="*/ 0 h 323998"/>
              <a:gd name="connsiteX2" fmla="*/ 3984599 w 4038600"/>
              <a:gd name="connsiteY2" fmla="*/ 0 h 323998"/>
              <a:gd name="connsiteX3" fmla="*/ 4038600 w 4038600"/>
              <a:gd name="connsiteY3" fmla="*/ 54001 h 323998"/>
              <a:gd name="connsiteX4" fmla="*/ 4038600 w 4038600"/>
              <a:gd name="connsiteY4" fmla="*/ 269997 h 323998"/>
              <a:gd name="connsiteX5" fmla="*/ 3984599 w 4038600"/>
              <a:gd name="connsiteY5" fmla="*/ 323998 h 323998"/>
              <a:gd name="connsiteX6" fmla="*/ 54001 w 4038600"/>
              <a:gd name="connsiteY6" fmla="*/ 323998 h 323998"/>
              <a:gd name="connsiteX7" fmla="*/ 0 w 4038600"/>
              <a:gd name="connsiteY7" fmla="*/ 269997 h 323998"/>
              <a:gd name="connsiteX8" fmla="*/ 0 w 4038600"/>
              <a:gd name="connsiteY8" fmla="*/ 54001 h 323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38600" h="323998">
                <a:moveTo>
                  <a:pt x="0" y="54001"/>
                </a:moveTo>
                <a:cubicBezTo>
                  <a:pt x="0" y="24177"/>
                  <a:pt x="24177" y="0"/>
                  <a:pt x="54001" y="0"/>
                </a:cubicBezTo>
                <a:lnTo>
                  <a:pt x="3984599" y="0"/>
                </a:lnTo>
                <a:cubicBezTo>
                  <a:pt x="4014423" y="0"/>
                  <a:pt x="4038600" y="24177"/>
                  <a:pt x="4038600" y="54001"/>
                </a:cubicBezTo>
                <a:lnTo>
                  <a:pt x="4038600" y="269997"/>
                </a:lnTo>
                <a:cubicBezTo>
                  <a:pt x="4038600" y="299821"/>
                  <a:pt x="4014423" y="323998"/>
                  <a:pt x="3984599" y="323998"/>
                </a:cubicBezTo>
                <a:lnTo>
                  <a:pt x="54001" y="323998"/>
                </a:lnTo>
                <a:cubicBezTo>
                  <a:pt x="24177" y="323998"/>
                  <a:pt x="0" y="299821"/>
                  <a:pt x="0" y="269997"/>
                </a:cubicBezTo>
                <a:lnTo>
                  <a:pt x="0" y="54001"/>
                </a:lnTo>
                <a:close/>
              </a:path>
            </a:pathLst>
          </a:custGeom>
          <a:scene3d>
            <a:camera prst="orthographicFront"/>
            <a:lightRig rig="flat" dir="t"/>
          </a:scene3d>
          <a:sp3d prstMaterial="dkEdge">
            <a:bevelT w="8200" h="38100"/>
          </a:sp3d>
        </p:spPr>
        <p:style>
          <a:lnRef idx="0">
            <a:schemeClr val="dk1">
              <a:shade val="80000"/>
              <a:hueOff val="0"/>
              <a:satOff val="0"/>
              <a:lumOff val="0"/>
              <a:alphaOff val="0"/>
            </a:schemeClr>
          </a:lnRef>
          <a:fillRef idx="2">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spcFirstLastPara="0" vert="horz" wrap="square" lIns="61536" tIns="61536" rIns="61536" bIns="61536" numCol="1" spcCol="1270" anchor="ctr" anchorCtr="0">
            <a:noAutofit/>
          </a:bodyPr>
          <a:lstStyle/>
          <a:p>
            <a:pPr lvl="0" algn="l" defTabSz="533400" rtl="0">
              <a:lnSpc>
                <a:spcPct val="90000"/>
              </a:lnSpc>
              <a:spcBef>
                <a:spcPct val="0"/>
              </a:spcBef>
              <a:spcAft>
                <a:spcPct val="35000"/>
              </a:spcAft>
            </a:pPr>
            <a:r>
              <a:rPr lang="tr-TR" sz="1200" kern="1200" dirty="0" smtClean="0"/>
              <a:t>B)  Biyom             	Besin zinciri          	Biyolojik çeşitlilik</a:t>
            </a:r>
            <a:endParaRPr lang="tr-TR" sz="1200" kern="1200" dirty="0"/>
          </a:p>
        </p:txBody>
      </p:sp>
      <p:sp>
        <p:nvSpPr>
          <p:cNvPr id="16" name="Serbest Form 15"/>
          <p:cNvSpPr/>
          <p:nvPr/>
        </p:nvSpPr>
        <p:spPr>
          <a:xfrm>
            <a:off x="4648200" y="3224018"/>
            <a:ext cx="4038600" cy="396000"/>
          </a:xfrm>
          <a:custGeom>
            <a:avLst/>
            <a:gdLst>
              <a:gd name="connsiteX0" fmla="*/ 0 w 4038600"/>
              <a:gd name="connsiteY0" fmla="*/ 54001 h 323998"/>
              <a:gd name="connsiteX1" fmla="*/ 54001 w 4038600"/>
              <a:gd name="connsiteY1" fmla="*/ 0 h 323998"/>
              <a:gd name="connsiteX2" fmla="*/ 3984599 w 4038600"/>
              <a:gd name="connsiteY2" fmla="*/ 0 h 323998"/>
              <a:gd name="connsiteX3" fmla="*/ 4038600 w 4038600"/>
              <a:gd name="connsiteY3" fmla="*/ 54001 h 323998"/>
              <a:gd name="connsiteX4" fmla="*/ 4038600 w 4038600"/>
              <a:gd name="connsiteY4" fmla="*/ 269997 h 323998"/>
              <a:gd name="connsiteX5" fmla="*/ 3984599 w 4038600"/>
              <a:gd name="connsiteY5" fmla="*/ 323998 h 323998"/>
              <a:gd name="connsiteX6" fmla="*/ 54001 w 4038600"/>
              <a:gd name="connsiteY6" fmla="*/ 323998 h 323998"/>
              <a:gd name="connsiteX7" fmla="*/ 0 w 4038600"/>
              <a:gd name="connsiteY7" fmla="*/ 269997 h 323998"/>
              <a:gd name="connsiteX8" fmla="*/ 0 w 4038600"/>
              <a:gd name="connsiteY8" fmla="*/ 54001 h 323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38600" h="323998">
                <a:moveTo>
                  <a:pt x="0" y="54001"/>
                </a:moveTo>
                <a:cubicBezTo>
                  <a:pt x="0" y="24177"/>
                  <a:pt x="24177" y="0"/>
                  <a:pt x="54001" y="0"/>
                </a:cubicBezTo>
                <a:lnTo>
                  <a:pt x="3984599" y="0"/>
                </a:lnTo>
                <a:cubicBezTo>
                  <a:pt x="4014423" y="0"/>
                  <a:pt x="4038600" y="24177"/>
                  <a:pt x="4038600" y="54001"/>
                </a:cubicBezTo>
                <a:lnTo>
                  <a:pt x="4038600" y="269997"/>
                </a:lnTo>
                <a:cubicBezTo>
                  <a:pt x="4038600" y="299821"/>
                  <a:pt x="4014423" y="323998"/>
                  <a:pt x="3984599" y="323998"/>
                </a:cubicBezTo>
                <a:lnTo>
                  <a:pt x="54001" y="323998"/>
                </a:lnTo>
                <a:cubicBezTo>
                  <a:pt x="24177" y="323998"/>
                  <a:pt x="0" y="299821"/>
                  <a:pt x="0" y="269997"/>
                </a:cubicBezTo>
                <a:lnTo>
                  <a:pt x="0" y="54001"/>
                </a:lnTo>
                <a:close/>
              </a:path>
            </a:pathLst>
          </a:custGeom>
          <a:scene3d>
            <a:camera prst="orthographicFront"/>
            <a:lightRig rig="flat" dir="t"/>
          </a:scene3d>
          <a:sp3d prstMaterial="dkEdge">
            <a:bevelT w="8200" h="38100"/>
          </a:sp3d>
        </p:spPr>
        <p:style>
          <a:lnRef idx="0">
            <a:schemeClr val="dk1">
              <a:shade val="80000"/>
              <a:hueOff val="0"/>
              <a:satOff val="0"/>
              <a:lumOff val="0"/>
              <a:alphaOff val="0"/>
            </a:schemeClr>
          </a:lnRef>
          <a:fillRef idx="2">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spcFirstLastPara="0" vert="horz" wrap="square" lIns="61536" tIns="61536" rIns="61536" bIns="61536" numCol="1" spcCol="1270" anchor="ctr" anchorCtr="0">
            <a:noAutofit/>
          </a:bodyPr>
          <a:lstStyle/>
          <a:p>
            <a:pPr lvl="0" algn="l" defTabSz="533400" rtl="0">
              <a:lnSpc>
                <a:spcPct val="90000"/>
              </a:lnSpc>
              <a:spcBef>
                <a:spcPct val="0"/>
              </a:spcBef>
              <a:spcAft>
                <a:spcPct val="35000"/>
              </a:spcAft>
            </a:pPr>
            <a:r>
              <a:rPr lang="tr-TR" sz="1200" kern="1200" dirty="0" smtClean="0"/>
              <a:t>C)  Popülasyon    	Biyolojik çeşitlilik     	Besin zinciri</a:t>
            </a:r>
            <a:endParaRPr lang="tr-TR" sz="1200" kern="1200" dirty="0"/>
          </a:p>
        </p:txBody>
      </p:sp>
      <p:sp>
        <p:nvSpPr>
          <p:cNvPr id="17" name="Serbest Form 16"/>
          <p:cNvSpPr/>
          <p:nvPr/>
        </p:nvSpPr>
        <p:spPr>
          <a:xfrm>
            <a:off x="4648200" y="3657464"/>
            <a:ext cx="4038600" cy="396000"/>
          </a:xfrm>
          <a:custGeom>
            <a:avLst/>
            <a:gdLst>
              <a:gd name="connsiteX0" fmla="*/ 0 w 4038600"/>
              <a:gd name="connsiteY0" fmla="*/ 54001 h 323998"/>
              <a:gd name="connsiteX1" fmla="*/ 54001 w 4038600"/>
              <a:gd name="connsiteY1" fmla="*/ 0 h 323998"/>
              <a:gd name="connsiteX2" fmla="*/ 3984599 w 4038600"/>
              <a:gd name="connsiteY2" fmla="*/ 0 h 323998"/>
              <a:gd name="connsiteX3" fmla="*/ 4038600 w 4038600"/>
              <a:gd name="connsiteY3" fmla="*/ 54001 h 323998"/>
              <a:gd name="connsiteX4" fmla="*/ 4038600 w 4038600"/>
              <a:gd name="connsiteY4" fmla="*/ 269997 h 323998"/>
              <a:gd name="connsiteX5" fmla="*/ 3984599 w 4038600"/>
              <a:gd name="connsiteY5" fmla="*/ 323998 h 323998"/>
              <a:gd name="connsiteX6" fmla="*/ 54001 w 4038600"/>
              <a:gd name="connsiteY6" fmla="*/ 323998 h 323998"/>
              <a:gd name="connsiteX7" fmla="*/ 0 w 4038600"/>
              <a:gd name="connsiteY7" fmla="*/ 269997 h 323998"/>
              <a:gd name="connsiteX8" fmla="*/ 0 w 4038600"/>
              <a:gd name="connsiteY8" fmla="*/ 54001 h 323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38600" h="323998">
                <a:moveTo>
                  <a:pt x="0" y="54001"/>
                </a:moveTo>
                <a:cubicBezTo>
                  <a:pt x="0" y="24177"/>
                  <a:pt x="24177" y="0"/>
                  <a:pt x="54001" y="0"/>
                </a:cubicBezTo>
                <a:lnTo>
                  <a:pt x="3984599" y="0"/>
                </a:lnTo>
                <a:cubicBezTo>
                  <a:pt x="4014423" y="0"/>
                  <a:pt x="4038600" y="24177"/>
                  <a:pt x="4038600" y="54001"/>
                </a:cubicBezTo>
                <a:lnTo>
                  <a:pt x="4038600" y="269997"/>
                </a:lnTo>
                <a:cubicBezTo>
                  <a:pt x="4038600" y="299821"/>
                  <a:pt x="4014423" y="323998"/>
                  <a:pt x="3984599" y="323998"/>
                </a:cubicBezTo>
                <a:lnTo>
                  <a:pt x="54001" y="323998"/>
                </a:lnTo>
                <a:cubicBezTo>
                  <a:pt x="24177" y="323998"/>
                  <a:pt x="0" y="299821"/>
                  <a:pt x="0" y="269997"/>
                </a:cubicBezTo>
                <a:lnTo>
                  <a:pt x="0" y="54001"/>
                </a:lnTo>
                <a:close/>
              </a:path>
            </a:pathLst>
          </a:custGeom>
          <a:scene3d>
            <a:camera prst="orthographicFront"/>
            <a:lightRig rig="flat" dir="t"/>
          </a:scene3d>
          <a:sp3d prstMaterial="dkEdge">
            <a:bevelT w="8200" h="38100"/>
          </a:sp3d>
        </p:spPr>
        <p:style>
          <a:lnRef idx="0">
            <a:schemeClr val="dk1">
              <a:shade val="80000"/>
              <a:hueOff val="0"/>
              <a:satOff val="0"/>
              <a:lumOff val="0"/>
              <a:alphaOff val="0"/>
            </a:schemeClr>
          </a:lnRef>
          <a:fillRef idx="2">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spcFirstLastPara="0" vert="horz" wrap="square" lIns="61536" tIns="61536" rIns="61536" bIns="61536" numCol="1" spcCol="1270" anchor="ctr" anchorCtr="0">
            <a:noAutofit/>
          </a:bodyPr>
          <a:lstStyle/>
          <a:p>
            <a:pPr lvl="0" algn="l" defTabSz="533400" rtl="0">
              <a:lnSpc>
                <a:spcPct val="90000"/>
              </a:lnSpc>
              <a:spcBef>
                <a:spcPct val="0"/>
              </a:spcBef>
              <a:spcAft>
                <a:spcPct val="35000"/>
              </a:spcAft>
            </a:pPr>
            <a:r>
              <a:rPr lang="tr-TR" sz="1200" kern="1200" dirty="0" smtClean="0"/>
              <a:t>D)  Habitat           	Ekosistem               	Popülasyon</a:t>
            </a:r>
            <a:endParaRPr lang="tr-TR" sz="1200" kern="1200" dirty="0"/>
          </a:p>
        </p:txBody>
      </p:sp>
      <p:sp>
        <p:nvSpPr>
          <p:cNvPr id="18" name="Serbest Form 17"/>
          <p:cNvSpPr/>
          <p:nvPr/>
        </p:nvSpPr>
        <p:spPr>
          <a:xfrm>
            <a:off x="4648200" y="4090911"/>
            <a:ext cx="4038600" cy="396000"/>
          </a:xfrm>
          <a:custGeom>
            <a:avLst/>
            <a:gdLst>
              <a:gd name="connsiteX0" fmla="*/ 0 w 4038600"/>
              <a:gd name="connsiteY0" fmla="*/ 54001 h 323998"/>
              <a:gd name="connsiteX1" fmla="*/ 54001 w 4038600"/>
              <a:gd name="connsiteY1" fmla="*/ 0 h 323998"/>
              <a:gd name="connsiteX2" fmla="*/ 3984599 w 4038600"/>
              <a:gd name="connsiteY2" fmla="*/ 0 h 323998"/>
              <a:gd name="connsiteX3" fmla="*/ 4038600 w 4038600"/>
              <a:gd name="connsiteY3" fmla="*/ 54001 h 323998"/>
              <a:gd name="connsiteX4" fmla="*/ 4038600 w 4038600"/>
              <a:gd name="connsiteY4" fmla="*/ 269997 h 323998"/>
              <a:gd name="connsiteX5" fmla="*/ 3984599 w 4038600"/>
              <a:gd name="connsiteY5" fmla="*/ 323998 h 323998"/>
              <a:gd name="connsiteX6" fmla="*/ 54001 w 4038600"/>
              <a:gd name="connsiteY6" fmla="*/ 323998 h 323998"/>
              <a:gd name="connsiteX7" fmla="*/ 0 w 4038600"/>
              <a:gd name="connsiteY7" fmla="*/ 269997 h 323998"/>
              <a:gd name="connsiteX8" fmla="*/ 0 w 4038600"/>
              <a:gd name="connsiteY8" fmla="*/ 54001 h 323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38600" h="323998">
                <a:moveTo>
                  <a:pt x="0" y="54001"/>
                </a:moveTo>
                <a:cubicBezTo>
                  <a:pt x="0" y="24177"/>
                  <a:pt x="24177" y="0"/>
                  <a:pt x="54001" y="0"/>
                </a:cubicBezTo>
                <a:lnTo>
                  <a:pt x="3984599" y="0"/>
                </a:lnTo>
                <a:cubicBezTo>
                  <a:pt x="4014423" y="0"/>
                  <a:pt x="4038600" y="24177"/>
                  <a:pt x="4038600" y="54001"/>
                </a:cubicBezTo>
                <a:lnTo>
                  <a:pt x="4038600" y="269997"/>
                </a:lnTo>
                <a:cubicBezTo>
                  <a:pt x="4038600" y="299821"/>
                  <a:pt x="4014423" y="323998"/>
                  <a:pt x="3984599" y="323998"/>
                </a:cubicBezTo>
                <a:lnTo>
                  <a:pt x="54001" y="323998"/>
                </a:lnTo>
                <a:cubicBezTo>
                  <a:pt x="24177" y="323998"/>
                  <a:pt x="0" y="299821"/>
                  <a:pt x="0" y="269997"/>
                </a:cubicBezTo>
                <a:lnTo>
                  <a:pt x="0" y="54001"/>
                </a:lnTo>
                <a:close/>
              </a:path>
            </a:pathLst>
          </a:custGeom>
          <a:scene3d>
            <a:camera prst="orthographicFront"/>
            <a:lightRig rig="flat" dir="t"/>
          </a:scene3d>
          <a:sp3d prstMaterial="dkEdge">
            <a:bevelT w="8200" h="38100"/>
          </a:sp3d>
        </p:spPr>
        <p:style>
          <a:lnRef idx="0">
            <a:schemeClr val="dk1">
              <a:shade val="80000"/>
              <a:hueOff val="0"/>
              <a:satOff val="0"/>
              <a:lumOff val="0"/>
              <a:alphaOff val="0"/>
            </a:schemeClr>
          </a:lnRef>
          <a:fillRef idx="2">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spcFirstLastPara="0" vert="horz" wrap="square" lIns="61536" tIns="61536" rIns="61536" bIns="61536" numCol="1" spcCol="1270" anchor="ctr" anchorCtr="0">
            <a:noAutofit/>
          </a:bodyPr>
          <a:lstStyle/>
          <a:p>
            <a:pPr lvl="0" algn="l" defTabSz="533400" rtl="0">
              <a:lnSpc>
                <a:spcPct val="90000"/>
              </a:lnSpc>
              <a:spcBef>
                <a:spcPct val="0"/>
              </a:spcBef>
              <a:spcAft>
                <a:spcPct val="35000"/>
              </a:spcAft>
            </a:pPr>
            <a:r>
              <a:rPr lang="tr-TR" sz="1200" kern="1200" dirty="0" smtClean="0"/>
              <a:t>E)  Besin zinciri   	Biyom                      	Biyolojik çeşitlilik</a:t>
            </a:r>
            <a:endParaRPr lang="tr-TR" sz="1200" kern="1200" dirty="0"/>
          </a:p>
        </p:txBody>
      </p:sp>
      <p:sp>
        <p:nvSpPr>
          <p:cNvPr id="4" name="Veri Yer Tutucusu 3"/>
          <p:cNvSpPr>
            <a:spLocks noGrp="1"/>
          </p:cNvSpPr>
          <p:nvPr>
            <p:ph type="dt" sz="half" idx="10"/>
          </p:nvPr>
        </p:nvSpPr>
        <p:spPr/>
        <p:txBody>
          <a:bodyPr/>
          <a:lstStyle/>
          <a:p>
            <a:fld id="{2AE63EA2-D408-4808-9353-DB07F6650BD1}" type="datetime10">
              <a:rPr lang="tr-TR" smtClean="0"/>
              <a:t>20:12</a:t>
            </a:fld>
            <a:endParaRPr lang="tr-TR"/>
          </a:p>
        </p:txBody>
      </p:sp>
      <p:sp>
        <p:nvSpPr>
          <p:cNvPr id="5" name="Slayt Numarası Yer Tutucusu 4"/>
          <p:cNvSpPr>
            <a:spLocks noGrp="1"/>
          </p:cNvSpPr>
          <p:nvPr>
            <p:ph type="sldNum" sz="quarter" idx="12"/>
          </p:nvPr>
        </p:nvSpPr>
        <p:spPr/>
        <p:txBody>
          <a:bodyPr/>
          <a:lstStyle/>
          <a:p>
            <a:fld id="{4E08D9B4-161C-489C-BF83-C5047E2F3827}" type="slidenum">
              <a:rPr lang="tr-TR" smtClean="0"/>
              <a:t>57</a:t>
            </a:fld>
            <a:endParaRPr lang="tr-TR"/>
          </a:p>
        </p:txBody>
      </p:sp>
      <p:pic>
        <p:nvPicPr>
          <p:cNvPr id="10" name="Resim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91091" y="42523"/>
            <a:ext cx="1356079" cy="1017059"/>
          </a:xfrm>
          <a:prstGeom prst="rect">
            <a:avLst/>
          </a:prstGeom>
        </p:spPr>
      </p:pic>
    </p:spTree>
    <p:extLst>
      <p:ext uri="{BB962C8B-B14F-4D97-AF65-F5344CB8AC3E}">
        <p14:creationId xmlns:p14="http://schemas.microsoft.com/office/powerpoint/2010/main" val="2361369128"/>
      </p:ext>
    </p:extLst>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repeatCount="indefinite" fill="hold" grpId="0" nodeType="clickEffect">
                                  <p:stCondLst>
                                    <p:cond delay="0"/>
                                  </p:stCondLst>
                                  <p:childTnLst>
                                    <p:animEffect transition="out" filter="fade">
                                      <p:cBhvr>
                                        <p:cTn id="6" dur="500" tmFilter="0, 0; .2, .5; .8, .5; 1, 0"/>
                                        <p:tgtEl>
                                          <p:spTgt spid="13"/>
                                        </p:tgtEl>
                                      </p:cBhvr>
                                    </p:animEffect>
                                    <p:animScale>
                                      <p:cBhvr>
                                        <p:cTn id="7" dur="25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Kaynaklar</a:t>
            </a:r>
            <a:endParaRPr lang="tr-TR" dirty="0"/>
          </a:p>
        </p:txBody>
      </p:sp>
      <p:sp>
        <p:nvSpPr>
          <p:cNvPr id="3" name="İçerik Yer Tutucusu 2"/>
          <p:cNvSpPr>
            <a:spLocks noGrp="1"/>
          </p:cNvSpPr>
          <p:nvPr>
            <p:ph idx="1"/>
          </p:nvPr>
        </p:nvSpPr>
        <p:spPr/>
        <p:txBody>
          <a:bodyPr/>
          <a:lstStyle/>
          <a:p>
            <a:r>
              <a:rPr lang="tr-TR"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BARANAYDIN, Mehmet, </a:t>
            </a:r>
            <a:r>
              <a:rPr lang="tr-TR"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Coğrafya </a:t>
            </a:r>
            <a:r>
              <a:rPr lang="tr-TR"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11, </a:t>
            </a:r>
            <a:r>
              <a:rPr lang="tr-TR"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Lider Yayıncılık, Ankara, </a:t>
            </a:r>
            <a:r>
              <a:rPr lang="tr-TR"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2012</a:t>
            </a:r>
          </a:p>
          <a:p>
            <a:r>
              <a:rPr lang="tr-TR"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KOMİSYON, Coğrafya </a:t>
            </a:r>
            <a:r>
              <a:rPr lang="tr-TR"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11, </a:t>
            </a:r>
            <a:r>
              <a:rPr lang="tr-TR"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MEB Yayınevi, İstanbul </a:t>
            </a:r>
            <a:r>
              <a:rPr lang="tr-TR"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2010</a:t>
            </a:r>
            <a:endParaRPr lang="tr-TR"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endParaRPr lang="tr-TR" b="1" i="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4" name="Veri Yer Tutucusu 3"/>
          <p:cNvSpPr>
            <a:spLocks noGrp="1"/>
          </p:cNvSpPr>
          <p:nvPr>
            <p:ph type="dt" sz="half" idx="10"/>
          </p:nvPr>
        </p:nvSpPr>
        <p:spPr/>
        <p:txBody>
          <a:bodyPr/>
          <a:lstStyle/>
          <a:p>
            <a:fld id="{5305CE76-D0FF-4759-B170-199D840E42D8}" type="datetime10">
              <a:rPr lang="tr-TR" smtClean="0"/>
              <a:t>20:12</a:t>
            </a:fld>
            <a:endParaRPr lang="tr-TR"/>
          </a:p>
        </p:txBody>
      </p:sp>
      <p:sp>
        <p:nvSpPr>
          <p:cNvPr id="5" name="Slayt Numarası Yer Tutucusu 4"/>
          <p:cNvSpPr>
            <a:spLocks noGrp="1"/>
          </p:cNvSpPr>
          <p:nvPr>
            <p:ph type="sldNum" sz="quarter" idx="12"/>
          </p:nvPr>
        </p:nvSpPr>
        <p:spPr/>
        <p:txBody>
          <a:bodyPr/>
          <a:lstStyle/>
          <a:p>
            <a:fld id="{4E08D9B4-161C-489C-BF83-C5047E2F3827}" type="slidenum">
              <a:rPr lang="tr-TR" smtClean="0"/>
              <a:t>58</a:t>
            </a:fld>
            <a:endParaRPr lang="tr-TR"/>
          </a:p>
        </p:txBody>
      </p:sp>
    </p:spTree>
    <p:extLst>
      <p:ext uri="{BB962C8B-B14F-4D97-AF65-F5344CB8AC3E}">
        <p14:creationId xmlns:p14="http://schemas.microsoft.com/office/powerpoint/2010/main" val="4224210556"/>
      </p:ext>
    </p:extLst>
  </p:cSld>
  <p:clrMapOvr>
    <a:masterClrMapping/>
  </p:clrMapOvr>
  <p:transition>
    <p:cover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Paleocoğrafya</a:t>
            </a:r>
            <a:endParaRPr lang="tr-TR" dirty="0"/>
          </a:p>
        </p:txBody>
      </p:sp>
      <p:sp>
        <p:nvSpPr>
          <p:cNvPr id="3" name="İçerik Yer Tutucusu 2"/>
          <p:cNvSpPr>
            <a:spLocks noGrp="1"/>
          </p:cNvSpPr>
          <p:nvPr>
            <p:ph idx="1"/>
          </p:nvPr>
        </p:nvSpPr>
        <p:spPr>
          <a:xfrm>
            <a:off x="457200" y="1200151"/>
            <a:ext cx="8229600" cy="1521951"/>
          </a:xfrm>
        </p:spPr>
        <p:txBody>
          <a:bodyPr>
            <a:normAutofit fontScale="85000" lnSpcReduction="20000"/>
          </a:bodyPr>
          <a:lstStyle/>
          <a:p>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Geçmiş dönemlerden günümüze kalan bitkilerden bazıları, yalnızca bir alanda tutunabilmişlerdir. Bu tür, yalnızca bir alana ait bitkiler, </a:t>
            </a:r>
            <a:r>
              <a:rPr lang="tr-TR" b="1" u="sng" dirty="0" smtClean="0">
                <a:ln w="1905"/>
                <a:solidFill>
                  <a:srgbClr val="C00000"/>
                </a:solidFill>
                <a:effectLst>
                  <a:innerShdw blurRad="69850" dist="43180" dir="5400000">
                    <a:srgbClr val="000000">
                      <a:alpha val="65000"/>
                    </a:srgbClr>
                  </a:innerShdw>
                </a:effectLst>
              </a:rPr>
              <a:t>ENDEMİK</a:t>
            </a:r>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(yerli) bitki olarak tanımlanır.</a:t>
            </a:r>
            <a:endPar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4297" y="2722102"/>
            <a:ext cx="4283968" cy="2236232"/>
          </a:xfrm>
          <a:prstGeom prst="rect">
            <a:avLst/>
          </a:prstGeom>
        </p:spPr>
      </p:pic>
      <p:pic>
        <p:nvPicPr>
          <p:cNvPr id="5" name="5 İçerik Yer Tutucusu" descr="763px-Liquidambar-styraciflua-foliage.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78472" y="2722102"/>
            <a:ext cx="3797984" cy="2236232"/>
          </a:xfrm>
          <a:prstGeom prst="rect">
            <a:avLst/>
          </a:prstGeom>
          <a:noFill/>
          <a:ln>
            <a:noFill/>
          </a:ln>
        </p:spPr>
      </p:pic>
      <p:sp>
        <p:nvSpPr>
          <p:cNvPr id="6" name="Veri Yer Tutucusu 5"/>
          <p:cNvSpPr>
            <a:spLocks noGrp="1"/>
          </p:cNvSpPr>
          <p:nvPr>
            <p:ph type="dt" sz="half" idx="10"/>
          </p:nvPr>
        </p:nvSpPr>
        <p:spPr/>
        <p:txBody>
          <a:bodyPr/>
          <a:lstStyle/>
          <a:p>
            <a:fld id="{9CA5A7BB-B636-4524-9312-1A0823AA6A59}" type="datetime10">
              <a:rPr lang="tr-TR" smtClean="0"/>
              <a:t>20:12</a:t>
            </a:fld>
            <a:endParaRPr lang="tr-TR"/>
          </a:p>
        </p:txBody>
      </p:sp>
      <p:sp>
        <p:nvSpPr>
          <p:cNvPr id="7" name="Slayt Numarası Yer Tutucusu 6"/>
          <p:cNvSpPr>
            <a:spLocks noGrp="1"/>
          </p:cNvSpPr>
          <p:nvPr>
            <p:ph type="sldNum" sz="quarter" idx="12"/>
          </p:nvPr>
        </p:nvSpPr>
        <p:spPr/>
        <p:txBody>
          <a:bodyPr/>
          <a:lstStyle/>
          <a:p>
            <a:fld id="{4E08D9B4-161C-489C-BF83-C5047E2F3827}" type="slidenum">
              <a:rPr lang="tr-TR" smtClean="0"/>
              <a:t>6</a:t>
            </a:fld>
            <a:endParaRPr lang="tr-TR"/>
          </a:p>
        </p:txBody>
      </p:sp>
    </p:spTree>
    <p:extLst>
      <p:ext uri="{BB962C8B-B14F-4D97-AF65-F5344CB8AC3E}">
        <p14:creationId xmlns:p14="http://schemas.microsoft.com/office/powerpoint/2010/main" val="278854882"/>
      </p:ext>
    </p:extLst>
  </p:cSld>
  <p:clrMapOvr>
    <a:masterClrMapping/>
  </p:clrMapOvr>
  <p:transition>
    <p:cover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Paleocoğrafya – Kıtaların Kayması</a:t>
            </a:r>
          </a:p>
        </p:txBody>
      </p:sp>
      <p:sp>
        <p:nvSpPr>
          <p:cNvPr id="3" name="İçerik Yer Tutucusu 2"/>
          <p:cNvSpPr>
            <a:spLocks noGrp="1"/>
          </p:cNvSpPr>
          <p:nvPr>
            <p:ph idx="1"/>
          </p:nvPr>
        </p:nvSpPr>
        <p:spPr>
          <a:xfrm>
            <a:off x="457200" y="1113589"/>
            <a:ext cx="8229600" cy="1566174"/>
          </a:xfrm>
        </p:spPr>
        <p:txBody>
          <a:bodyPr>
            <a:normAutofit fontScale="85000" lnSpcReduction="20000"/>
          </a:bodyPr>
          <a:lstStyle/>
          <a:p>
            <a:r>
              <a:rPr lang="tr-TR" b="1" dirty="0" smtClean="0">
                <a:ln w="1905"/>
                <a:solidFill>
                  <a:srgbClr val="00B0F0"/>
                </a:solidFill>
                <a:effectLst>
                  <a:innerShdw blurRad="69850" dist="43180" dir="5400000">
                    <a:srgbClr val="000000">
                      <a:alpha val="65000"/>
                    </a:srgbClr>
                  </a:innerShdw>
                </a:effectLst>
              </a:rPr>
              <a:t>Kıtaların yaklaşması ya </a:t>
            </a:r>
            <a:r>
              <a:rPr lang="tr-TR" b="1" dirty="0">
                <a:ln w="1905"/>
                <a:solidFill>
                  <a:srgbClr val="00B0F0"/>
                </a:solidFill>
                <a:effectLst>
                  <a:innerShdw blurRad="69850" dist="43180" dir="5400000">
                    <a:srgbClr val="000000">
                      <a:alpha val="65000"/>
                    </a:srgbClr>
                  </a:innerShdw>
                </a:effectLst>
              </a:rPr>
              <a:t>da </a:t>
            </a:r>
            <a:r>
              <a:rPr lang="tr-TR" b="1" dirty="0" smtClean="0">
                <a:ln w="1905"/>
                <a:solidFill>
                  <a:srgbClr val="00B0F0"/>
                </a:solidFill>
                <a:effectLst>
                  <a:innerShdw blurRad="69850" dist="43180" dir="5400000">
                    <a:srgbClr val="000000">
                      <a:alpha val="65000"/>
                    </a:srgbClr>
                  </a:innerShdw>
                </a:effectLst>
              </a:rPr>
              <a:t>uzaklaşması </a:t>
            </a:r>
            <a:r>
              <a:rPr lang="tr-TR" b="1" dirty="0">
                <a:ln w="1905"/>
                <a:solidFill>
                  <a:srgbClr val="00B0F0"/>
                </a:solidFill>
                <a:effectLst>
                  <a:innerShdw blurRad="69850" dist="43180" dir="5400000">
                    <a:srgbClr val="000000">
                      <a:alpha val="65000"/>
                    </a:srgbClr>
                  </a:innerShdw>
                </a:effectLst>
              </a:rPr>
              <a:t>bitki ve </a:t>
            </a:r>
            <a:r>
              <a:rPr lang="tr-TR" b="1" dirty="0" smtClean="0">
                <a:ln w="1905"/>
                <a:solidFill>
                  <a:srgbClr val="00B0F0"/>
                </a:solidFill>
                <a:effectLst>
                  <a:innerShdw blurRad="69850" dist="43180" dir="5400000">
                    <a:srgbClr val="000000">
                      <a:alpha val="65000"/>
                    </a:srgbClr>
                  </a:innerShdw>
                </a:effectLst>
              </a:rPr>
              <a:t>hayvanların </a:t>
            </a:r>
            <a:r>
              <a:rPr lang="tr-TR" b="1" dirty="0">
                <a:ln w="1905"/>
                <a:solidFill>
                  <a:srgbClr val="00B0F0"/>
                </a:solidFill>
                <a:effectLst>
                  <a:innerShdw blurRad="69850" dist="43180" dir="5400000">
                    <a:srgbClr val="000000">
                      <a:alpha val="65000"/>
                    </a:srgbClr>
                  </a:innerShdw>
                </a:effectLst>
              </a:rPr>
              <a:t>göç </a:t>
            </a:r>
            <a:r>
              <a:rPr lang="tr-TR" b="1" dirty="0" smtClean="0">
                <a:ln w="1905"/>
                <a:solidFill>
                  <a:srgbClr val="00B0F0"/>
                </a:solidFill>
                <a:effectLst>
                  <a:innerShdw blurRad="69850" dist="43180" dir="5400000">
                    <a:srgbClr val="000000">
                      <a:alpha val="65000"/>
                    </a:srgbClr>
                  </a:innerShdw>
                </a:effectLst>
              </a:rPr>
              <a:t>yollarının değişmesine</a:t>
            </a:r>
            <a:r>
              <a:rPr lang="tr-TR" b="1" dirty="0">
                <a:ln w="1905"/>
                <a:solidFill>
                  <a:srgbClr val="00B0F0"/>
                </a:solidFill>
                <a:effectLst>
                  <a:innerShdw blurRad="69850" dist="43180" dir="5400000">
                    <a:srgbClr val="000000">
                      <a:alpha val="65000"/>
                    </a:srgbClr>
                  </a:innerShdw>
                </a:effectLst>
              </a:rPr>
              <a:t>, daha önce bir arada </a:t>
            </a:r>
            <a:r>
              <a:rPr lang="tr-TR" b="1" dirty="0" smtClean="0">
                <a:ln w="1905"/>
                <a:solidFill>
                  <a:srgbClr val="00B0F0"/>
                </a:solidFill>
                <a:effectLst>
                  <a:innerShdw blurRad="69850" dist="43180" dir="5400000">
                    <a:srgbClr val="000000">
                      <a:alpha val="65000"/>
                    </a:srgbClr>
                  </a:innerShdw>
                </a:effectLst>
              </a:rPr>
              <a:t>bulunmayan türlerin </a:t>
            </a:r>
            <a:r>
              <a:rPr lang="tr-TR" b="1" dirty="0">
                <a:ln w="1905"/>
                <a:solidFill>
                  <a:srgbClr val="00B0F0"/>
                </a:solidFill>
                <a:effectLst>
                  <a:innerShdw blurRad="69850" dist="43180" dir="5400000">
                    <a:srgbClr val="000000">
                      <a:alpha val="65000"/>
                    </a:srgbClr>
                  </a:innerShdw>
                </a:effectLst>
              </a:rPr>
              <a:t>birbirleriyle </a:t>
            </a:r>
            <a:r>
              <a:rPr lang="tr-TR" b="1" dirty="0" smtClean="0">
                <a:ln w="1905"/>
                <a:solidFill>
                  <a:srgbClr val="00B0F0"/>
                </a:solidFill>
                <a:effectLst>
                  <a:innerShdw blurRad="69850" dist="43180" dir="5400000">
                    <a:srgbClr val="000000">
                      <a:alpha val="65000"/>
                    </a:srgbClr>
                  </a:innerShdw>
                </a:effectLst>
              </a:rPr>
              <a:t>karşılaşarak etkileşimlerime </a:t>
            </a:r>
            <a:r>
              <a:rPr lang="tr-TR" b="1" dirty="0">
                <a:ln w="1905"/>
                <a:solidFill>
                  <a:srgbClr val="00B0F0"/>
                </a:solidFill>
                <a:effectLst>
                  <a:innerShdw blurRad="69850" dist="43180" dir="5400000">
                    <a:srgbClr val="000000">
                      <a:alpha val="65000"/>
                    </a:srgbClr>
                  </a:innerShdw>
                </a:effectLst>
              </a:rPr>
              <a:t>neden </a:t>
            </a:r>
            <a:r>
              <a:rPr lang="tr-TR" b="1" dirty="0" smtClean="0">
                <a:ln w="1905"/>
                <a:solidFill>
                  <a:srgbClr val="00B0F0"/>
                </a:solidFill>
                <a:effectLst>
                  <a:innerShdw blurRad="69850" dist="43180" dir="5400000">
                    <a:srgbClr val="000000">
                      <a:alpha val="65000"/>
                    </a:srgbClr>
                  </a:innerShdw>
                </a:effectLst>
              </a:rPr>
              <a:t>olmuş, bazı türler yok olmuştur.</a:t>
            </a:r>
            <a:endParaRPr lang="tr-TR" b="1" dirty="0">
              <a:ln w="1905"/>
              <a:solidFill>
                <a:srgbClr val="00B0F0"/>
              </a:solidFill>
              <a:effectLst>
                <a:innerShdw blurRad="69850" dist="43180" dir="5400000">
                  <a:srgbClr val="000000">
                    <a:alpha val="65000"/>
                  </a:srgbClr>
                </a:innerShdw>
              </a:effectLst>
            </a:endParaRPr>
          </a:p>
        </p:txBody>
      </p:sp>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38400" y="2679763"/>
            <a:ext cx="4267200" cy="232529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Veri Yer Tutucusu 4"/>
          <p:cNvSpPr>
            <a:spLocks noGrp="1"/>
          </p:cNvSpPr>
          <p:nvPr>
            <p:ph type="dt" sz="half" idx="10"/>
          </p:nvPr>
        </p:nvSpPr>
        <p:spPr/>
        <p:txBody>
          <a:bodyPr/>
          <a:lstStyle/>
          <a:p>
            <a:fld id="{1BFB857E-C141-456D-95D5-62C550AAB449}" type="datetime10">
              <a:rPr lang="tr-TR" smtClean="0"/>
              <a:t>20:12</a:t>
            </a:fld>
            <a:endParaRPr lang="tr-TR"/>
          </a:p>
        </p:txBody>
      </p:sp>
      <p:sp>
        <p:nvSpPr>
          <p:cNvPr id="6" name="Slayt Numarası Yer Tutucusu 5"/>
          <p:cNvSpPr>
            <a:spLocks noGrp="1"/>
          </p:cNvSpPr>
          <p:nvPr>
            <p:ph type="sldNum" sz="quarter" idx="12"/>
          </p:nvPr>
        </p:nvSpPr>
        <p:spPr/>
        <p:txBody>
          <a:bodyPr/>
          <a:lstStyle/>
          <a:p>
            <a:fld id="{4E08D9B4-161C-489C-BF83-C5047E2F3827}" type="slidenum">
              <a:rPr lang="tr-TR" smtClean="0"/>
              <a:t>7</a:t>
            </a:fld>
            <a:endParaRPr lang="tr-TR"/>
          </a:p>
        </p:txBody>
      </p:sp>
    </p:spTree>
    <p:extLst>
      <p:ext uri="{BB962C8B-B14F-4D97-AF65-F5344CB8AC3E}">
        <p14:creationId xmlns:p14="http://schemas.microsoft.com/office/powerpoint/2010/main" val="116125830"/>
      </p:ext>
    </p:extLst>
  </p:cSld>
  <p:clrMapOvr>
    <a:masterClrMapping/>
  </p:clrMapOvr>
  <p:transition>
    <p:cover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Paleocoğrafya – İklim Değişiklikleri</a:t>
            </a:r>
            <a:endParaRPr lang="tr-TR" dirty="0"/>
          </a:p>
        </p:txBody>
      </p:sp>
      <p:sp>
        <p:nvSpPr>
          <p:cNvPr id="3" name="İçerik Yer Tutucusu 2"/>
          <p:cNvSpPr>
            <a:spLocks noGrp="1"/>
          </p:cNvSpPr>
          <p:nvPr>
            <p:ph idx="1"/>
          </p:nvPr>
        </p:nvSpPr>
        <p:spPr>
          <a:xfrm>
            <a:off x="457200" y="1200151"/>
            <a:ext cx="8229600" cy="1209581"/>
          </a:xfrm>
        </p:spPr>
        <p:txBody>
          <a:bodyPr>
            <a:normAutofit fontScale="92500" lnSpcReduction="20000"/>
          </a:bodyPr>
          <a:lstStyle/>
          <a:p>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Jeolojik dönemlerdeki iklim değişiklikleri bazı </a:t>
            </a:r>
            <a:r>
              <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canlı </a:t>
            </a:r>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türlerini </a:t>
            </a:r>
            <a:r>
              <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yok </a:t>
            </a:r>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ederken bazıları günümüze </a:t>
            </a:r>
            <a:r>
              <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kadar </a:t>
            </a:r>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gelmiş, yeni </a:t>
            </a:r>
            <a:r>
              <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türlerin ortaya </a:t>
            </a:r>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çıkmıştır</a:t>
            </a:r>
            <a:endPar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4" name="Resim 3"/>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907704" y="2433598"/>
            <a:ext cx="5328592" cy="2517938"/>
          </a:xfrm>
          <a:prstGeom prst="rect">
            <a:avLst/>
          </a:prstGeom>
        </p:spPr>
      </p:pic>
      <p:sp>
        <p:nvSpPr>
          <p:cNvPr id="5" name="Veri Yer Tutucusu 4"/>
          <p:cNvSpPr>
            <a:spLocks noGrp="1"/>
          </p:cNvSpPr>
          <p:nvPr>
            <p:ph type="dt" sz="half" idx="10"/>
          </p:nvPr>
        </p:nvSpPr>
        <p:spPr/>
        <p:txBody>
          <a:bodyPr/>
          <a:lstStyle/>
          <a:p>
            <a:fld id="{F7889E21-8F46-4C6F-8D9F-B792F6B72C1C}" type="datetime10">
              <a:rPr lang="tr-TR" smtClean="0"/>
              <a:t>20:12</a:t>
            </a:fld>
            <a:endParaRPr lang="tr-TR"/>
          </a:p>
        </p:txBody>
      </p:sp>
      <p:sp>
        <p:nvSpPr>
          <p:cNvPr id="6" name="Slayt Numarası Yer Tutucusu 5"/>
          <p:cNvSpPr>
            <a:spLocks noGrp="1"/>
          </p:cNvSpPr>
          <p:nvPr>
            <p:ph type="sldNum" sz="quarter" idx="12"/>
          </p:nvPr>
        </p:nvSpPr>
        <p:spPr/>
        <p:txBody>
          <a:bodyPr/>
          <a:lstStyle/>
          <a:p>
            <a:fld id="{4E08D9B4-161C-489C-BF83-C5047E2F3827}" type="slidenum">
              <a:rPr lang="tr-TR" smtClean="0"/>
              <a:t>8</a:t>
            </a:fld>
            <a:endParaRPr lang="tr-TR"/>
          </a:p>
        </p:txBody>
      </p:sp>
    </p:spTree>
    <p:extLst>
      <p:ext uri="{BB962C8B-B14F-4D97-AF65-F5344CB8AC3E}">
        <p14:creationId xmlns:p14="http://schemas.microsoft.com/office/powerpoint/2010/main" val="3401555321"/>
      </p:ext>
    </p:extLst>
  </p:cSld>
  <p:clrMapOvr>
    <a:masterClrMapping/>
  </p:clrMapOvr>
  <p:transition>
    <p:cover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t>Paleocoğrafya – İklim Değişiklikleri</a:t>
            </a:r>
          </a:p>
        </p:txBody>
      </p:sp>
      <p:sp>
        <p:nvSpPr>
          <p:cNvPr id="3" name="İçerik Yer Tutucusu 2"/>
          <p:cNvSpPr>
            <a:spLocks noGrp="1"/>
          </p:cNvSpPr>
          <p:nvPr>
            <p:ph sz="half" idx="1"/>
          </p:nvPr>
        </p:nvSpPr>
        <p:spPr/>
        <p:txBody>
          <a:bodyPr anchor="ctr">
            <a:normAutofit/>
          </a:bodyPr>
          <a:lstStyle/>
          <a:p>
            <a:pPr algn="ctr"/>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Buzulların </a:t>
            </a:r>
            <a:r>
              <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ilerleme ve gerileme </a:t>
            </a:r>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dönemlerinde yer </a:t>
            </a:r>
            <a:r>
              <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şekillerindeki farklılıklardan kaynaklı </a:t>
            </a:r>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mikro klima </a:t>
            </a:r>
            <a:r>
              <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alanlarının etkisiyle birçok bitki türü iç içe geçmiştir</a:t>
            </a:r>
            <a:r>
              <a:rPr lang="tr-T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a:r>
            <a:endParaRPr lang="tr-T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5" name="İçerik Yer Tutucusu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48200" y="1390966"/>
            <a:ext cx="4038600" cy="3012839"/>
          </a:xfrm>
        </p:spPr>
      </p:pic>
      <p:sp>
        <p:nvSpPr>
          <p:cNvPr id="4" name="Veri Yer Tutucusu 3"/>
          <p:cNvSpPr>
            <a:spLocks noGrp="1"/>
          </p:cNvSpPr>
          <p:nvPr>
            <p:ph type="dt" sz="half" idx="10"/>
          </p:nvPr>
        </p:nvSpPr>
        <p:spPr/>
        <p:txBody>
          <a:bodyPr/>
          <a:lstStyle/>
          <a:p>
            <a:fld id="{41A589F0-6A67-4257-B6DD-8CED317853BE}" type="datetime10">
              <a:rPr lang="tr-TR" smtClean="0"/>
              <a:t>20:12</a:t>
            </a:fld>
            <a:endParaRPr lang="tr-TR"/>
          </a:p>
        </p:txBody>
      </p:sp>
      <p:sp>
        <p:nvSpPr>
          <p:cNvPr id="6" name="Slayt Numarası Yer Tutucusu 5"/>
          <p:cNvSpPr>
            <a:spLocks noGrp="1"/>
          </p:cNvSpPr>
          <p:nvPr>
            <p:ph type="sldNum" sz="quarter" idx="12"/>
          </p:nvPr>
        </p:nvSpPr>
        <p:spPr/>
        <p:txBody>
          <a:bodyPr/>
          <a:lstStyle/>
          <a:p>
            <a:fld id="{4E08D9B4-161C-489C-BF83-C5047E2F3827}" type="slidenum">
              <a:rPr lang="tr-TR" smtClean="0"/>
              <a:t>9</a:t>
            </a:fld>
            <a:endParaRPr lang="tr-TR"/>
          </a:p>
        </p:txBody>
      </p:sp>
    </p:spTree>
    <p:extLst>
      <p:ext uri="{BB962C8B-B14F-4D97-AF65-F5344CB8AC3E}">
        <p14:creationId xmlns:p14="http://schemas.microsoft.com/office/powerpoint/2010/main" val="2341375408"/>
      </p:ext>
    </p:extLst>
  </p:cSld>
  <p:clrMapOvr>
    <a:masterClrMapping/>
  </p:clrMapOvr>
  <p:transition>
    <p:cover dir="d"/>
  </p:transition>
  <p:timing>
    <p:tnLst>
      <p:par>
        <p:cTn id="1" dur="indefinite" restart="never" nodeType="tmRoot"/>
      </p:par>
    </p:tnLst>
  </p:timing>
</p:sld>
</file>

<file path=ppt/theme/theme1.xml><?xml version="1.0" encoding="utf-8"?>
<a:theme xmlns:a="http://schemas.openxmlformats.org/drawingml/2006/main" name="Biyoçeşitlilik-2">
  <a:themeElements>
    <a:clrScheme name="Default Design 1">
      <a:dk1>
        <a:srgbClr val="000000"/>
      </a:dk1>
      <a:lt1>
        <a:srgbClr val="FDF58D"/>
      </a:lt1>
      <a:dk2>
        <a:srgbClr val="CC3300"/>
      </a:dk2>
      <a:lt2>
        <a:srgbClr val="808080"/>
      </a:lt2>
      <a:accent1>
        <a:srgbClr val="FF6161"/>
      </a:accent1>
      <a:accent2>
        <a:srgbClr val="FFC319"/>
      </a:accent2>
      <a:accent3>
        <a:srgbClr val="FEF9C5"/>
      </a:accent3>
      <a:accent4>
        <a:srgbClr val="000000"/>
      </a:accent4>
      <a:accent5>
        <a:srgbClr val="FFB7B7"/>
      </a:accent5>
      <a:accent6>
        <a:srgbClr val="E7B016"/>
      </a:accent6>
      <a:hlink>
        <a:srgbClr val="A8D02A"/>
      </a:hlink>
      <a:folHlink>
        <a:srgbClr val="5CB1FE"/>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DF58D"/>
        </a:lt1>
        <a:dk2>
          <a:srgbClr val="CC3300"/>
        </a:dk2>
        <a:lt2>
          <a:srgbClr val="808080"/>
        </a:lt2>
        <a:accent1>
          <a:srgbClr val="FF6161"/>
        </a:accent1>
        <a:accent2>
          <a:srgbClr val="FFC319"/>
        </a:accent2>
        <a:accent3>
          <a:srgbClr val="FEF9C5"/>
        </a:accent3>
        <a:accent4>
          <a:srgbClr val="000000"/>
        </a:accent4>
        <a:accent5>
          <a:srgbClr val="FFB7B7"/>
        </a:accent5>
        <a:accent6>
          <a:srgbClr val="E7B016"/>
        </a:accent6>
        <a:hlink>
          <a:srgbClr val="A8D02A"/>
        </a:hlink>
        <a:folHlink>
          <a:srgbClr val="5CB1FE"/>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E1F4D8"/>
        </a:lt1>
        <a:dk2>
          <a:srgbClr val="003366"/>
        </a:dk2>
        <a:lt2>
          <a:srgbClr val="808080"/>
        </a:lt2>
        <a:accent1>
          <a:srgbClr val="FFC319"/>
        </a:accent1>
        <a:accent2>
          <a:srgbClr val="A8D02A"/>
        </a:accent2>
        <a:accent3>
          <a:srgbClr val="EEF8E9"/>
        </a:accent3>
        <a:accent4>
          <a:srgbClr val="000000"/>
        </a:accent4>
        <a:accent5>
          <a:srgbClr val="FFDEAB"/>
        </a:accent5>
        <a:accent6>
          <a:srgbClr val="98BC25"/>
        </a:accent6>
        <a:hlink>
          <a:srgbClr val="5CB1FE"/>
        </a:hlink>
        <a:folHlink>
          <a:srgbClr val="FF6161"/>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EE9DE"/>
        </a:lt1>
        <a:dk2>
          <a:srgbClr val="000066"/>
        </a:dk2>
        <a:lt2>
          <a:srgbClr val="808080"/>
        </a:lt2>
        <a:accent1>
          <a:srgbClr val="5CB1FE"/>
        </a:accent1>
        <a:accent2>
          <a:srgbClr val="FF7575"/>
        </a:accent2>
        <a:accent3>
          <a:srgbClr val="FEF2EC"/>
        </a:accent3>
        <a:accent4>
          <a:srgbClr val="000000"/>
        </a:accent4>
        <a:accent5>
          <a:srgbClr val="B5D5FE"/>
        </a:accent5>
        <a:accent6>
          <a:srgbClr val="E76969"/>
        </a:accent6>
        <a:hlink>
          <a:srgbClr val="FFC319"/>
        </a:hlink>
        <a:folHlink>
          <a:srgbClr val="A8D02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Biyoçeşitlilik-2</Template>
  <TotalTime>0</TotalTime>
  <Words>1917</Words>
  <Application>Microsoft Office PowerPoint</Application>
  <PresentationFormat>Ekran Gösterisi (16:9)</PresentationFormat>
  <Paragraphs>285</Paragraphs>
  <Slides>58</Slides>
  <Notes>2</Notes>
  <HiddenSlides>0</HiddenSlides>
  <MMClips>0</MMClips>
  <ScaleCrop>false</ScaleCrop>
  <HeadingPairs>
    <vt:vector size="4" baseType="variant">
      <vt:variant>
        <vt:lpstr>Tema</vt:lpstr>
      </vt:variant>
      <vt:variant>
        <vt:i4>1</vt:i4>
      </vt:variant>
      <vt:variant>
        <vt:lpstr>Slayt Başlıkları</vt:lpstr>
      </vt:variant>
      <vt:variant>
        <vt:i4>58</vt:i4>
      </vt:variant>
    </vt:vector>
  </HeadingPairs>
  <TitlesOfParts>
    <vt:vector size="59" baseType="lpstr">
      <vt:lpstr>Biyoçeşitlilik-2</vt:lpstr>
      <vt:lpstr>Paleocoğrafya</vt:lpstr>
      <vt:lpstr>Paleocoğrafya</vt:lpstr>
      <vt:lpstr>Paleocoğrafya</vt:lpstr>
      <vt:lpstr>Paleocoğrafya</vt:lpstr>
      <vt:lpstr>Paleocoğrafya</vt:lpstr>
      <vt:lpstr>Paleocoğrafya</vt:lpstr>
      <vt:lpstr>Paleocoğrafya – Kıtaların Kayması</vt:lpstr>
      <vt:lpstr>Paleocoğrafya – İklim Değişiklikleri</vt:lpstr>
      <vt:lpstr>Paleocoğrafya – İklim Değişiklikleri</vt:lpstr>
      <vt:lpstr>Paleocoğrafya – İklim Değişiklikleri</vt:lpstr>
      <vt:lpstr>Paleocoğrafya – İklim Değişiklikleri</vt:lpstr>
      <vt:lpstr>Paleocoğrafya – İklim Değişiklikleri</vt:lpstr>
      <vt:lpstr>Paleocoğrafya – İklim Değişiklikleri</vt:lpstr>
      <vt:lpstr>Biyoçeşitliliğin Yeryüzünde Dağılışı</vt:lpstr>
      <vt:lpstr>Biyoçeşitliliğin Yeryüzünde Dağılışı</vt:lpstr>
      <vt:lpstr>Biyom</vt:lpstr>
      <vt:lpstr>Tropikal  Yağmur Ormanları</vt:lpstr>
      <vt:lpstr>Tropikal  Yağmur Ormanları</vt:lpstr>
      <vt:lpstr>Tropikal  Yağmur Ormanları</vt:lpstr>
      <vt:lpstr>Tropikal Ormanların Katmanları</vt:lpstr>
      <vt:lpstr>Tropikal  Yağmur Ormanları</vt:lpstr>
      <vt:lpstr>Savan Biyomu</vt:lpstr>
      <vt:lpstr>Savan Biyomu</vt:lpstr>
      <vt:lpstr>Savan Biyomu</vt:lpstr>
      <vt:lpstr>Çöl Biyomu</vt:lpstr>
      <vt:lpstr>Çöl Biyomu</vt:lpstr>
      <vt:lpstr>Çöl Biyomu</vt:lpstr>
      <vt:lpstr>Çöl Biyomu</vt:lpstr>
      <vt:lpstr>Yapraklarını Döken Orman Biyomu</vt:lpstr>
      <vt:lpstr>Yapraklarını Döken Orman Biyomu</vt:lpstr>
      <vt:lpstr>Yapraklarını Döken Orman Biyomu</vt:lpstr>
      <vt:lpstr>Ilıman Çayırlar Biyomu</vt:lpstr>
      <vt:lpstr>Ilıman Çayırlar Biyomu</vt:lpstr>
      <vt:lpstr>Ilıman Çayırlar Biyomu</vt:lpstr>
      <vt:lpstr>Çalı Biyomu</vt:lpstr>
      <vt:lpstr>Çalı Biyomu</vt:lpstr>
      <vt:lpstr>Çalı Biyomu</vt:lpstr>
      <vt:lpstr>Çalı Biyomu</vt:lpstr>
      <vt:lpstr>İğne Yapraklı Orman Biyomu</vt:lpstr>
      <vt:lpstr>İğne Yapraklı Orman Biyomu</vt:lpstr>
      <vt:lpstr>İğne Yapraklı Orman Biyomu</vt:lpstr>
      <vt:lpstr>Tundra Biyomu</vt:lpstr>
      <vt:lpstr>Tundra Biyomu</vt:lpstr>
      <vt:lpstr>Tundra Biyomu</vt:lpstr>
      <vt:lpstr>Tundra Biyomu</vt:lpstr>
      <vt:lpstr>Deniz Biyomları</vt:lpstr>
      <vt:lpstr>Deniz Biyomları</vt:lpstr>
      <vt:lpstr>Deniz Biyomları</vt:lpstr>
      <vt:lpstr>Deniz Biyomları</vt:lpstr>
      <vt:lpstr>Tatlı Su Biyomları</vt:lpstr>
      <vt:lpstr>Tatlı Su Biyomları</vt:lpstr>
      <vt:lpstr>Kutuplar</vt:lpstr>
      <vt:lpstr>Kutuplar</vt:lpstr>
      <vt:lpstr>Dağ Biyomları</vt:lpstr>
      <vt:lpstr>Dağ Biyomları</vt:lpstr>
      <vt:lpstr>Dağ Biyomları</vt:lpstr>
      <vt:lpstr>2012 – LYS3 / COĞ-1</vt:lpstr>
      <vt:lpstr>Kaynaklar</vt:lpstr>
    </vt:vector>
  </TitlesOfParts>
  <Company>2012</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Paleocoğrafya</dc:title>
  <dc:creator>wert</dc:creator>
  <cp:lastModifiedBy>wert</cp:lastModifiedBy>
  <cp:revision>1</cp:revision>
  <dcterms:created xsi:type="dcterms:W3CDTF">2013-09-25T17:12:56Z</dcterms:created>
  <dcterms:modified xsi:type="dcterms:W3CDTF">2013-09-25T17:13:41Z</dcterms:modified>
</cp:coreProperties>
</file>