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65"/>
  </p:notesMasterIdLst>
  <p:sldIdLst>
    <p:sldId id="256" r:id="rId2"/>
    <p:sldId id="262" r:id="rId3"/>
    <p:sldId id="259" r:id="rId4"/>
    <p:sldId id="258" r:id="rId5"/>
    <p:sldId id="260" r:id="rId6"/>
    <p:sldId id="261" r:id="rId7"/>
    <p:sldId id="278" r:id="rId8"/>
    <p:sldId id="279" r:id="rId9"/>
    <p:sldId id="307" r:id="rId10"/>
    <p:sldId id="266" r:id="rId11"/>
    <p:sldId id="267" r:id="rId12"/>
    <p:sldId id="264" r:id="rId13"/>
    <p:sldId id="269" r:id="rId14"/>
    <p:sldId id="268" r:id="rId15"/>
    <p:sldId id="274" r:id="rId16"/>
    <p:sldId id="270" r:id="rId17"/>
    <p:sldId id="275" r:id="rId18"/>
    <p:sldId id="276" r:id="rId19"/>
    <p:sldId id="277" r:id="rId20"/>
    <p:sldId id="282" r:id="rId21"/>
    <p:sldId id="271" r:id="rId22"/>
    <p:sldId id="291" r:id="rId23"/>
    <p:sldId id="280" r:id="rId24"/>
    <p:sldId id="284" r:id="rId25"/>
    <p:sldId id="301" r:id="rId26"/>
    <p:sldId id="283" r:id="rId27"/>
    <p:sldId id="285" r:id="rId28"/>
    <p:sldId id="286" r:id="rId29"/>
    <p:sldId id="281" r:id="rId30"/>
    <p:sldId id="302" r:id="rId31"/>
    <p:sldId id="306" r:id="rId32"/>
    <p:sldId id="287" r:id="rId33"/>
    <p:sldId id="288" r:id="rId34"/>
    <p:sldId id="308" r:id="rId35"/>
    <p:sldId id="303" r:id="rId36"/>
    <p:sldId id="289" r:id="rId37"/>
    <p:sldId id="304" r:id="rId38"/>
    <p:sldId id="309" r:id="rId39"/>
    <p:sldId id="290" r:id="rId40"/>
    <p:sldId id="292" r:id="rId41"/>
    <p:sldId id="311" r:id="rId42"/>
    <p:sldId id="312" r:id="rId43"/>
    <p:sldId id="314" r:id="rId44"/>
    <p:sldId id="313" r:id="rId45"/>
    <p:sldId id="327" r:id="rId46"/>
    <p:sldId id="382" r:id="rId47"/>
    <p:sldId id="293" r:id="rId48"/>
    <p:sldId id="294" r:id="rId49"/>
    <p:sldId id="316" r:id="rId50"/>
    <p:sldId id="317" r:id="rId51"/>
    <p:sldId id="315" r:id="rId52"/>
    <p:sldId id="318" r:id="rId53"/>
    <p:sldId id="295" r:id="rId54"/>
    <p:sldId id="296" r:id="rId55"/>
    <p:sldId id="321" r:id="rId56"/>
    <p:sldId id="322" r:id="rId57"/>
    <p:sldId id="320" r:id="rId58"/>
    <p:sldId id="323" r:id="rId59"/>
    <p:sldId id="324" r:id="rId60"/>
    <p:sldId id="319" r:id="rId61"/>
    <p:sldId id="325" r:id="rId62"/>
    <p:sldId id="326" r:id="rId63"/>
    <p:sldId id="328" r:id="rId64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FD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Açık Stil 3 - Vurgu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6" y="-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2AD740-5C98-47A1-8B6C-E85B6B1C7CC7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76B8EA19-A3C8-4542-80F1-7A305EA51741}">
      <dgm:prSet phldrT="[Metin]" custT="1"/>
      <dgm:spPr/>
      <dgm:t>
        <a:bodyPr/>
        <a:lstStyle/>
        <a:p>
          <a:r>
            <a:rPr lang="tr-TR" sz="2800" dirty="0" smtClean="0"/>
            <a:t>Biyomlar</a:t>
          </a:r>
          <a:endParaRPr lang="tr-TR" sz="2800" dirty="0"/>
        </a:p>
      </dgm:t>
    </dgm:pt>
    <dgm:pt modelId="{2ADB15B9-D4E6-4266-8A71-8278A6678B0B}" type="parTrans" cxnId="{88F74189-5913-4F95-B748-B32A844E9C25}">
      <dgm:prSet/>
      <dgm:spPr/>
      <dgm:t>
        <a:bodyPr/>
        <a:lstStyle/>
        <a:p>
          <a:endParaRPr lang="tr-TR" sz="1600"/>
        </a:p>
      </dgm:t>
    </dgm:pt>
    <dgm:pt modelId="{62A730A8-FFB1-41D1-8D22-90C54D0EC46F}" type="sibTrans" cxnId="{88F74189-5913-4F95-B748-B32A844E9C25}">
      <dgm:prSet/>
      <dgm:spPr/>
      <dgm:t>
        <a:bodyPr/>
        <a:lstStyle/>
        <a:p>
          <a:endParaRPr lang="tr-TR" sz="1600"/>
        </a:p>
      </dgm:t>
    </dgm:pt>
    <dgm:pt modelId="{14FDAF8C-A8F8-4FDE-BFDB-4F616CE2C9A2}">
      <dgm:prSet phldrT="[Metin]" custT="1"/>
      <dgm:spPr/>
      <dgm:t>
        <a:bodyPr/>
        <a:lstStyle/>
        <a:p>
          <a:r>
            <a:rPr lang="tr-TR" sz="3600" dirty="0" smtClean="0"/>
            <a:t>Kara Biyomu </a:t>
          </a:r>
          <a:endParaRPr lang="tr-TR" sz="3600" dirty="0"/>
        </a:p>
      </dgm:t>
    </dgm:pt>
    <dgm:pt modelId="{EA7D0C8B-33D0-4D7E-858E-23EF2243D11A}" type="parTrans" cxnId="{2BC3A133-5DF0-4990-837E-9DFC7357C047}">
      <dgm:prSet/>
      <dgm:spPr/>
      <dgm:t>
        <a:bodyPr/>
        <a:lstStyle/>
        <a:p>
          <a:endParaRPr lang="tr-TR" sz="1600"/>
        </a:p>
      </dgm:t>
    </dgm:pt>
    <dgm:pt modelId="{1D8A2698-08EC-46DD-8CFC-84087E17EBED}" type="sibTrans" cxnId="{2BC3A133-5DF0-4990-837E-9DFC7357C047}">
      <dgm:prSet/>
      <dgm:spPr/>
      <dgm:t>
        <a:bodyPr/>
        <a:lstStyle/>
        <a:p>
          <a:endParaRPr lang="tr-TR" sz="1600"/>
        </a:p>
      </dgm:t>
    </dgm:pt>
    <dgm:pt modelId="{76388C3A-E978-453E-A6B4-D9F3662E641D}">
      <dgm:prSet phldrT="[Metin]" custT="1"/>
      <dgm:spPr/>
      <dgm:t>
        <a:bodyPr/>
        <a:lstStyle/>
        <a:p>
          <a:r>
            <a:rPr lang="tr-TR" sz="3600" dirty="0" smtClean="0"/>
            <a:t>Su Biyomu </a:t>
          </a:r>
        </a:p>
      </dgm:t>
    </dgm:pt>
    <dgm:pt modelId="{84E91D0F-BADA-47A0-9B4E-D57749DAD109}" type="parTrans" cxnId="{9332E439-B23F-4878-8336-6D9DED67D306}">
      <dgm:prSet/>
      <dgm:spPr/>
      <dgm:t>
        <a:bodyPr/>
        <a:lstStyle/>
        <a:p>
          <a:endParaRPr lang="tr-TR" sz="1600"/>
        </a:p>
      </dgm:t>
    </dgm:pt>
    <dgm:pt modelId="{4EE66717-B5A8-489A-B6BF-92559F577772}" type="sibTrans" cxnId="{9332E439-B23F-4878-8336-6D9DED67D306}">
      <dgm:prSet/>
      <dgm:spPr/>
      <dgm:t>
        <a:bodyPr/>
        <a:lstStyle/>
        <a:p>
          <a:endParaRPr lang="tr-TR" sz="1600"/>
        </a:p>
      </dgm:t>
    </dgm:pt>
    <dgm:pt modelId="{2531706E-6700-4F29-8DED-DBC597897F52}" type="pres">
      <dgm:prSet presAssocID="{172AD740-5C98-47A1-8B6C-E85B6B1C7CC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EB01DC46-32F4-4154-8DA7-00B3E50D0C76}" type="pres">
      <dgm:prSet presAssocID="{76B8EA19-A3C8-4542-80F1-7A305EA51741}" presName="hierRoot1" presStyleCnt="0"/>
      <dgm:spPr/>
    </dgm:pt>
    <dgm:pt modelId="{D72DE09F-81F9-4ADB-A615-D24B26BC8F3B}" type="pres">
      <dgm:prSet presAssocID="{76B8EA19-A3C8-4542-80F1-7A305EA51741}" presName="composite" presStyleCnt="0"/>
      <dgm:spPr/>
    </dgm:pt>
    <dgm:pt modelId="{B6CC97A8-2C23-42EA-907C-6875FD46182F}" type="pres">
      <dgm:prSet presAssocID="{76B8EA19-A3C8-4542-80F1-7A305EA51741}" presName="background" presStyleLbl="node0" presStyleIdx="0" presStyleCnt="1"/>
      <dgm:spPr/>
    </dgm:pt>
    <dgm:pt modelId="{89CEF191-7DC3-498E-9F24-C3D7E387BADC}" type="pres">
      <dgm:prSet presAssocID="{76B8EA19-A3C8-4542-80F1-7A305EA51741}" presName="text" presStyleLbl="fgAcc0" presStyleIdx="0" presStyleCnt="1" custScaleX="24272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132B053-2A8A-4F3C-B1E9-B4C11B273D59}" type="pres">
      <dgm:prSet presAssocID="{76B8EA19-A3C8-4542-80F1-7A305EA51741}" presName="hierChild2" presStyleCnt="0"/>
      <dgm:spPr/>
    </dgm:pt>
    <dgm:pt modelId="{190825C8-B57D-4281-AD04-BD0504EEA78E}" type="pres">
      <dgm:prSet presAssocID="{EA7D0C8B-33D0-4D7E-858E-23EF2243D11A}" presName="Name10" presStyleLbl="parChTrans1D2" presStyleIdx="0" presStyleCnt="2"/>
      <dgm:spPr/>
      <dgm:t>
        <a:bodyPr/>
        <a:lstStyle/>
        <a:p>
          <a:endParaRPr lang="tr-TR"/>
        </a:p>
      </dgm:t>
    </dgm:pt>
    <dgm:pt modelId="{09F9D08B-8017-4189-B55B-A16F1AECB685}" type="pres">
      <dgm:prSet presAssocID="{14FDAF8C-A8F8-4FDE-BFDB-4F616CE2C9A2}" presName="hierRoot2" presStyleCnt="0"/>
      <dgm:spPr/>
    </dgm:pt>
    <dgm:pt modelId="{E51C936E-2813-42A5-B433-8ED52A5E0929}" type="pres">
      <dgm:prSet presAssocID="{14FDAF8C-A8F8-4FDE-BFDB-4F616CE2C9A2}" presName="composite2" presStyleCnt="0"/>
      <dgm:spPr/>
    </dgm:pt>
    <dgm:pt modelId="{6C0F0AE4-A57A-42B5-8CE0-63CC027CDCB1}" type="pres">
      <dgm:prSet presAssocID="{14FDAF8C-A8F8-4FDE-BFDB-4F616CE2C9A2}" presName="background2" presStyleLbl="node2" presStyleIdx="0" presStyleCnt="2"/>
      <dgm:spPr/>
    </dgm:pt>
    <dgm:pt modelId="{F2CF5E88-7469-4635-82EB-FA4B4E2B6E88}" type="pres">
      <dgm:prSet presAssocID="{14FDAF8C-A8F8-4FDE-BFDB-4F616CE2C9A2}" presName="text2" presStyleLbl="fgAcc2" presStyleIdx="0" presStyleCnt="2" custScaleX="247177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A0C2F0C0-2167-419B-BB77-BBA03BC0E81F}" type="pres">
      <dgm:prSet presAssocID="{14FDAF8C-A8F8-4FDE-BFDB-4F616CE2C9A2}" presName="hierChild3" presStyleCnt="0"/>
      <dgm:spPr/>
    </dgm:pt>
    <dgm:pt modelId="{32E96EFD-3AC3-40D0-9283-896EA21D6B8A}" type="pres">
      <dgm:prSet presAssocID="{84E91D0F-BADA-47A0-9B4E-D57749DAD109}" presName="Name10" presStyleLbl="parChTrans1D2" presStyleIdx="1" presStyleCnt="2"/>
      <dgm:spPr/>
      <dgm:t>
        <a:bodyPr/>
        <a:lstStyle/>
        <a:p>
          <a:endParaRPr lang="tr-TR"/>
        </a:p>
      </dgm:t>
    </dgm:pt>
    <dgm:pt modelId="{4C4464E6-96C5-46E4-BCD8-055CDFFDA61A}" type="pres">
      <dgm:prSet presAssocID="{76388C3A-E978-453E-A6B4-D9F3662E641D}" presName="hierRoot2" presStyleCnt="0"/>
      <dgm:spPr/>
    </dgm:pt>
    <dgm:pt modelId="{21338708-7B0A-4694-B50F-65F5C6D5E274}" type="pres">
      <dgm:prSet presAssocID="{76388C3A-E978-453E-A6B4-D9F3662E641D}" presName="composite2" presStyleCnt="0"/>
      <dgm:spPr/>
    </dgm:pt>
    <dgm:pt modelId="{40CD0178-7A11-483A-A93B-D797BA549887}" type="pres">
      <dgm:prSet presAssocID="{76388C3A-E978-453E-A6B4-D9F3662E641D}" presName="background2" presStyleLbl="node2" presStyleIdx="1" presStyleCnt="2"/>
      <dgm:spPr/>
    </dgm:pt>
    <dgm:pt modelId="{E4F13648-6DD9-4366-81F8-DAC26BD48E25}" type="pres">
      <dgm:prSet presAssocID="{76388C3A-E978-453E-A6B4-D9F3662E641D}" presName="text2" presStyleLbl="fgAcc2" presStyleIdx="1" presStyleCnt="2" custScaleX="247177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0B18A68-2A16-4C1A-9CA8-8E773CE9F39A}" type="pres">
      <dgm:prSet presAssocID="{76388C3A-E978-453E-A6B4-D9F3662E641D}" presName="hierChild3" presStyleCnt="0"/>
      <dgm:spPr/>
    </dgm:pt>
  </dgm:ptLst>
  <dgm:cxnLst>
    <dgm:cxn modelId="{9332E439-B23F-4878-8336-6D9DED67D306}" srcId="{76B8EA19-A3C8-4542-80F1-7A305EA51741}" destId="{76388C3A-E978-453E-A6B4-D9F3662E641D}" srcOrd="1" destOrd="0" parTransId="{84E91D0F-BADA-47A0-9B4E-D57749DAD109}" sibTransId="{4EE66717-B5A8-489A-B6BF-92559F577772}"/>
    <dgm:cxn modelId="{2EA9DC38-6A2E-4463-A8E4-6444DF219470}" type="presOf" srcId="{172AD740-5C98-47A1-8B6C-E85B6B1C7CC7}" destId="{2531706E-6700-4F29-8DED-DBC597897F52}" srcOrd="0" destOrd="0" presId="urn:microsoft.com/office/officeart/2005/8/layout/hierarchy1"/>
    <dgm:cxn modelId="{341B831E-7CCF-467B-AB60-F49F51D7A537}" type="presOf" srcId="{EA7D0C8B-33D0-4D7E-858E-23EF2243D11A}" destId="{190825C8-B57D-4281-AD04-BD0504EEA78E}" srcOrd="0" destOrd="0" presId="urn:microsoft.com/office/officeart/2005/8/layout/hierarchy1"/>
    <dgm:cxn modelId="{EE009FB5-5DE7-42F5-82AD-EA626AB276DD}" type="presOf" srcId="{76B8EA19-A3C8-4542-80F1-7A305EA51741}" destId="{89CEF191-7DC3-498E-9F24-C3D7E387BADC}" srcOrd="0" destOrd="0" presId="urn:microsoft.com/office/officeart/2005/8/layout/hierarchy1"/>
    <dgm:cxn modelId="{37FD2B3E-3D08-4057-8D59-539F83FA1418}" type="presOf" srcId="{84E91D0F-BADA-47A0-9B4E-D57749DAD109}" destId="{32E96EFD-3AC3-40D0-9283-896EA21D6B8A}" srcOrd="0" destOrd="0" presId="urn:microsoft.com/office/officeart/2005/8/layout/hierarchy1"/>
    <dgm:cxn modelId="{D40BF922-D160-4F74-BBE5-B7E1AE4A112F}" type="presOf" srcId="{76388C3A-E978-453E-A6B4-D9F3662E641D}" destId="{E4F13648-6DD9-4366-81F8-DAC26BD48E25}" srcOrd="0" destOrd="0" presId="urn:microsoft.com/office/officeart/2005/8/layout/hierarchy1"/>
    <dgm:cxn modelId="{88F74189-5913-4F95-B748-B32A844E9C25}" srcId="{172AD740-5C98-47A1-8B6C-E85B6B1C7CC7}" destId="{76B8EA19-A3C8-4542-80F1-7A305EA51741}" srcOrd="0" destOrd="0" parTransId="{2ADB15B9-D4E6-4266-8A71-8278A6678B0B}" sibTransId="{62A730A8-FFB1-41D1-8D22-90C54D0EC46F}"/>
    <dgm:cxn modelId="{2BC3A133-5DF0-4990-837E-9DFC7357C047}" srcId="{76B8EA19-A3C8-4542-80F1-7A305EA51741}" destId="{14FDAF8C-A8F8-4FDE-BFDB-4F616CE2C9A2}" srcOrd="0" destOrd="0" parTransId="{EA7D0C8B-33D0-4D7E-858E-23EF2243D11A}" sibTransId="{1D8A2698-08EC-46DD-8CFC-84087E17EBED}"/>
    <dgm:cxn modelId="{048D7554-193E-4DF8-9BE5-08E7BDC43C53}" type="presOf" srcId="{14FDAF8C-A8F8-4FDE-BFDB-4F616CE2C9A2}" destId="{F2CF5E88-7469-4635-82EB-FA4B4E2B6E88}" srcOrd="0" destOrd="0" presId="urn:microsoft.com/office/officeart/2005/8/layout/hierarchy1"/>
    <dgm:cxn modelId="{36529557-D90A-48F5-984D-8F7D40FA21FC}" type="presParOf" srcId="{2531706E-6700-4F29-8DED-DBC597897F52}" destId="{EB01DC46-32F4-4154-8DA7-00B3E50D0C76}" srcOrd="0" destOrd="0" presId="urn:microsoft.com/office/officeart/2005/8/layout/hierarchy1"/>
    <dgm:cxn modelId="{A624835E-9350-4CFF-887C-D5D34D642352}" type="presParOf" srcId="{EB01DC46-32F4-4154-8DA7-00B3E50D0C76}" destId="{D72DE09F-81F9-4ADB-A615-D24B26BC8F3B}" srcOrd="0" destOrd="0" presId="urn:microsoft.com/office/officeart/2005/8/layout/hierarchy1"/>
    <dgm:cxn modelId="{C6D6C206-7355-4983-83F8-F4308F10C5BA}" type="presParOf" srcId="{D72DE09F-81F9-4ADB-A615-D24B26BC8F3B}" destId="{B6CC97A8-2C23-42EA-907C-6875FD46182F}" srcOrd="0" destOrd="0" presId="urn:microsoft.com/office/officeart/2005/8/layout/hierarchy1"/>
    <dgm:cxn modelId="{80E56CC9-112F-43CC-9973-766461B59BBB}" type="presParOf" srcId="{D72DE09F-81F9-4ADB-A615-D24B26BC8F3B}" destId="{89CEF191-7DC3-498E-9F24-C3D7E387BADC}" srcOrd="1" destOrd="0" presId="urn:microsoft.com/office/officeart/2005/8/layout/hierarchy1"/>
    <dgm:cxn modelId="{4B93B410-F31F-4342-97F5-635A8E411FB9}" type="presParOf" srcId="{EB01DC46-32F4-4154-8DA7-00B3E50D0C76}" destId="{4132B053-2A8A-4F3C-B1E9-B4C11B273D59}" srcOrd="1" destOrd="0" presId="urn:microsoft.com/office/officeart/2005/8/layout/hierarchy1"/>
    <dgm:cxn modelId="{272F247F-513C-4AC9-AA7F-0B36CE313876}" type="presParOf" srcId="{4132B053-2A8A-4F3C-B1E9-B4C11B273D59}" destId="{190825C8-B57D-4281-AD04-BD0504EEA78E}" srcOrd="0" destOrd="0" presId="urn:microsoft.com/office/officeart/2005/8/layout/hierarchy1"/>
    <dgm:cxn modelId="{3490EA81-DE10-4029-B6D3-CB6D7F19152A}" type="presParOf" srcId="{4132B053-2A8A-4F3C-B1E9-B4C11B273D59}" destId="{09F9D08B-8017-4189-B55B-A16F1AECB685}" srcOrd="1" destOrd="0" presId="urn:microsoft.com/office/officeart/2005/8/layout/hierarchy1"/>
    <dgm:cxn modelId="{71BF408C-5A9D-4223-9EA6-E30828095A72}" type="presParOf" srcId="{09F9D08B-8017-4189-B55B-A16F1AECB685}" destId="{E51C936E-2813-42A5-B433-8ED52A5E0929}" srcOrd="0" destOrd="0" presId="urn:microsoft.com/office/officeart/2005/8/layout/hierarchy1"/>
    <dgm:cxn modelId="{605290A6-038A-40EA-A8EC-544E84F51F63}" type="presParOf" srcId="{E51C936E-2813-42A5-B433-8ED52A5E0929}" destId="{6C0F0AE4-A57A-42B5-8CE0-63CC027CDCB1}" srcOrd="0" destOrd="0" presId="urn:microsoft.com/office/officeart/2005/8/layout/hierarchy1"/>
    <dgm:cxn modelId="{EF412DA9-0FA3-49B2-8814-F9855E535012}" type="presParOf" srcId="{E51C936E-2813-42A5-B433-8ED52A5E0929}" destId="{F2CF5E88-7469-4635-82EB-FA4B4E2B6E88}" srcOrd="1" destOrd="0" presId="urn:microsoft.com/office/officeart/2005/8/layout/hierarchy1"/>
    <dgm:cxn modelId="{3E8F3D65-B743-40EB-9493-802E5644D3E2}" type="presParOf" srcId="{09F9D08B-8017-4189-B55B-A16F1AECB685}" destId="{A0C2F0C0-2167-419B-BB77-BBA03BC0E81F}" srcOrd="1" destOrd="0" presId="urn:microsoft.com/office/officeart/2005/8/layout/hierarchy1"/>
    <dgm:cxn modelId="{4D1CCCC5-645F-4D73-998B-B51CD4362053}" type="presParOf" srcId="{4132B053-2A8A-4F3C-B1E9-B4C11B273D59}" destId="{32E96EFD-3AC3-40D0-9283-896EA21D6B8A}" srcOrd="2" destOrd="0" presId="urn:microsoft.com/office/officeart/2005/8/layout/hierarchy1"/>
    <dgm:cxn modelId="{1F56DF5E-19DB-4A4E-A713-2138EFCE0AC9}" type="presParOf" srcId="{4132B053-2A8A-4F3C-B1E9-B4C11B273D59}" destId="{4C4464E6-96C5-46E4-BCD8-055CDFFDA61A}" srcOrd="3" destOrd="0" presId="urn:microsoft.com/office/officeart/2005/8/layout/hierarchy1"/>
    <dgm:cxn modelId="{C727CBED-4F57-4003-8B30-6B3322D58A36}" type="presParOf" srcId="{4C4464E6-96C5-46E4-BCD8-055CDFFDA61A}" destId="{21338708-7B0A-4694-B50F-65F5C6D5E274}" srcOrd="0" destOrd="0" presId="urn:microsoft.com/office/officeart/2005/8/layout/hierarchy1"/>
    <dgm:cxn modelId="{452609DA-AE97-4D5A-868C-724B849E2B7F}" type="presParOf" srcId="{21338708-7B0A-4694-B50F-65F5C6D5E274}" destId="{40CD0178-7A11-483A-A93B-D797BA549887}" srcOrd="0" destOrd="0" presId="urn:microsoft.com/office/officeart/2005/8/layout/hierarchy1"/>
    <dgm:cxn modelId="{14010722-E43A-4E43-8027-A60525498781}" type="presParOf" srcId="{21338708-7B0A-4694-B50F-65F5C6D5E274}" destId="{E4F13648-6DD9-4366-81F8-DAC26BD48E25}" srcOrd="1" destOrd="0" presId="urn:microsoft.com/office/officeart/2005/8/layout/hierarchy1"/>
    <dgm:cxn modelId="{B822F0E4-4EDB-4772-96CA-9425977720F2}" type="presParOf" srcId="{4C4464E6-96C5-46E4-BCD8-055CDFFDA61A}" destId="{F0B18A68-2A16-4C1A-9CA8-8E773CE9F39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2AD740-5C98-47A1-8B6C-E85B6B1C7CC7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tr-TR"/>
        </a:p>
      </dgm:t>
    </dgm:pt>
    <dgm:pt modelId="{76B8EA19-A3C8-4542-80F1-7A305EA51741}">
      <dgm:prSet phldrT="[Metin]" custT="1"/>
      <dgm:spPr/>
      <dgm:t>
        <a:bodyPr/>
        <a:lstStyle/>
        <a:p>
          <a:r>
            <a:rPr lang="tr-TR" sz="2000" dirty="0" smtClean="0"/>
            <a:t>Su Biyomları</a:t>
          </a:r>
          <a:endParaRPr lang="tr-TR" sz="2000" dirty="0"/>
        </a:p>
      </dgm:t>
    </dgm:pt>
    <dgm:pt modelId="{2ADB15B9-D4E6-4266-8A71-8278A6678B0B}" type="parTrans" cxnId="{88F74189-5913-4F95-B748-B32A844E9C25}">
      <dgm:prSet/>
      <dgm:spPr/>
      <dgm:t>
        <a:bodyPr/>
        <a:lstStyle/>
        <a:p>
          <a:endParaRPr lang="tr-TR" sz="1100"/>
        </a:p>
      </dgm:t>
    </dgm:pt>
    <dgm:pt modelId="{62A730A8-FFB1-41D1-8D22-90C54D0EC46F}" type="sibTrans" cxnId="{88F74189-5913-4F95-B748-B32A844E9C25}">
      <dgm:prSet/>
      <dgm:spPr/>
      <dgm:t>
        <a:bodyPr/>
        <a:lstStyle/>
        <a:p>
          <a:endParaRPr lang="tr-TR" sz="1100"/>
        </a:p>
      </dgm:t>
    </dgm:pt>
    <dgm:pt modelId="{14FDAF8C-A8F8-4FDE-BFDB-4F616CE2C9A2}">
      <dgm:prSet phldrT="[Metin]" custT="1"/>
      <dgm:spPr/>
      <dgm:t>
        <a:bodyPr/>
        <a:lstStyle/>
        <a:p>
          <a:r>
            <a:rPr lang="tr-TR" sz="2400" dirty="0" smtClean="0"/>
            <a:t>Tatlı Su Biyomu </a:t>
          </a:r>
          <a:endParaRPr lang="tr-TR" sz="2400" dirty="0"/>
        </a:p>
      </dgm:t>
    </dgm:pt>
    <dgm:pt modelId="{EA7D0C8B-33D0-4D7E-858E-23EF2243D11A}" type="parTrans" cxnId="{2BC3A133-5DF0-4990-837E-9DFC7357C047}">
      <dgm:prSet/>
      <dgm:spPr/>
      <dgm:t>
        <a:bodyPr/>
        <a:lstStyle/>
        <a:p>
          <a:endParaRPr lang="tr-TR" sz="1100"/>
        </a:p>
      </dgm:t>
    </dgm:pt>
    <dgm:pt modelId="{1D8A2698-08EC-46DD-8CFC-84087E17EBED}" type="sibTrans" cxnId="{2BC3A133-5DF0-4990-837E-9DFC7357C047}">
      <dgm:prSet/>
      <dgm:spPr/>
      <dgm:t>
        <a:bodyPr/>
        <a:lstStyle/>
        <a:p>
          <a:endParaRPr lang="tr-TR" sz="1100"/>
        </a:p>
      </dgm:t>
    </dgm:pt>
    <dgm:pt modelId="{76388C3A-E978-453E-A6B4-D9F3662E641D}">
      <dgm:prSet phldrT="[Metin]" custT="1"/>
      <dgm:spPr/>
      <dgm:t>
        <a:bodyPr/>
        <a:lstStyle/>
        <a:p>
          <a:r>
            <a:rPr lang="tr-TR" sz="2400" dirty="0" smtClean="0"/>
            <a:t>Tuzlu Su Biyomu </a:t>
          </a:r>
        </a:p>
      </dgm:t>
    </dgm:pt>
    <dgm:pt modelId="{84E91D0F-BADA-47A0-9B4E-D57749DAD109}" type="parTrans" cxnId="{9332E439-B23F-4878-8336-6D9DED67D306}">
      <dgm:prSet/>
      <dgm:spPr/>
      <dgm:t>
        <a:bodyPr/>
        <a:lstStyle/>
        <a:p>
          <a:endParaRPr lang="tr-TR" sz="1100"/>
        </a:p>
      </dgm:t>
    </dgm:pt>
    <dgm:pt modelId="{4EE66717-B5A8-489A-B6BF-92559F577772}" type="sibTrans" cxnId="{9332E439-B23F-4878-8336-6D9DED67D306}">
      <dgm:prSet/>
      <dgm:spPr/>
      <dgm:t>
        <a:bodyPr/>
        <a:lstStyle/>
        <a:p>
          <a:endParaRPr lang="tr-TR" sz="1100"/>
        </a:p>
      </dgm:t>
    </dgm:pt>
    <dgm:pt modelId="{2531706E-6700-4F29-8DED-DBC597897F52}" type="pres">
      <dgm:prSet presAssocID="{172AD740-5C98-47A1-8B6C-E85B6B1C7CC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EB01DC46-32F4-4154-8DA7-00B3E50D0C76}" type="pres">
      <dgm:prSet presAssocID="{76B8EA19-A3C8-4542-80F1-7A305EA51741}" presName="hierRoot1" presStyleCnt="0"/>
      <dgm:spPr/>
    </dgm:pt>
    <dgm:pt modelId="{D72DE09F-81F9-4ADB-A615-D24B26BC8F3B}" type="pres">
      <dgm:prSet presAssocID="{76B8EA19-A3C8-4542-80F1-7A305EA51741}" presName="composite" presStyleCnt="0"/>
      <dgm:spPr/>
    </dgm:pt>
    <dgm:pt modelId="{B6CC97A8-2C23-42EA-907C-6875FD46182F}" type="pres">
      <dgm:prSet presAssocID="{76B8EA19-A3C8-4542-80F1-7A305EA51741}" presName="background" presStyleLbl="node0" presStyleIdx="0" presStyleCnt="1"/>
      <dgm:spPr/>
    </dgm:pt>
    <dgm:pt modelId="{89CEF191-7DC3-498E-9F24-C3D7E387BADC}" type="pres">
      <dgm:prSet presAssocID="{76B8EA19-A3C8-4542-80F1-7A305EA51741}" presName="text" presStyleLbl="fgAcc0" presStyleIdx="0" presStyleCnt="1" custScaleX="24272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132B053-2A8A-4F3C-B1E9-B4C11B273D59}" type="pres">
      <dgm:prSet presAssocID="{76B8EA19-A3C8-4542-80F1-7A305EA51741}" presName="hierChild2" presStyleCnt="0"/>
      <dgm:spPr/>
    </dgm:pt>
    <dgm:pt modelId="{190825C8-B57D-4281-AD04-BD0504EEA78E}" type="pres">
      <dgm:prSet presAssocID="{EA7D0C8B-33D0-4D7E-858E-23EF2243D11A}" presName="Name10" presStyleLbl="parChTrans1D2" presStyleIdx="0" presStyleCnt="2"/>
      <dgm:spPr/>
      <dgm:t>
        <a:bodyPr/>
        <a:lstStyle/>
        <a:p>
          <a:endParaRPr lang="tr-TR"/>
        </a:p>
      </dgm:t>
    </dgm:pt>
    <dgm:pt modelId="{09F9D08B-8017-4189-B55B-A16F1AECB685}" type="pres">
      <dgm:prSet presAssocID="{14FDAF8C-A8F8-4FDE-BFDB-4F616CE2C9A2}" presName="hierRoot2" presStyleCnt="0"/>
      <dgm:spPr/>
    </dgm:pt>
    <dgm:pt modelId="{E51C936E-2813-42A5-B433-8ED52A5E0929}" type="pres">
      <dgm:prSet presAssocID="{14FDAF8C-A8F8-4FDE-BFDB-4F616CE2C9A2}" presName="composite2" presStyleCnt="0"/>
      <dgm:spPr/>
    </dgm:pt>
    <dgm:pt modelId="{6C0F0AE4-A57A-42B5-8CE0-63CC027CDCB1}" type="pres">
      <dgm:prSet presAssocID="{14FDAF8C-A8F8-4FDE-BFDB-4F616CE2C9A2}" presName="background2" presStyleLbl="node2" presStyleIdx="0" presStyleCnt="2"/>
      <dgm:spPr/>
    </dgm:pt>
    <dgm:pt modelId="{F2CF5E88-7469-4635-82EB-FA4B4E2B6E88}" type="pres">
      <dgm:prSet presAssocID="{14FDAF8C-A8F8-4FDE-BFDB-4F616CE2C9A2}" presName="text2" presStyleLbl="fgAcc2" presStyleIdx="0" presStyleCnt="2" custScaleX="247177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A0C2F0C0-2167-419B-BB77-BBA03BC0E81F}" type="pres">
      <dgm:prSet presAssocID="{14FDAF8C-A8F8-4FDE-BFDB-4F616CE2C9A2}" presName="hierChild3" presStyleCnt="0"/>
      <dgm:spPr/>
    </dgm:pt>
    <dgm:pt modelId="{32E96EFD-3AC3-40D0-9283-896EA21D6B8A}" type="pres">
      <dgm:prSet presAssocID="{84E91D0F-BADA-47A0-9B4E-D57749DAD109}" presName="Name10" presStyleLbl="parChTrans1D2" presStyleIdx="1" presStyleCnt="2"/>
      <dgm:spPr/>
      <dgm:t>
        <a:bodyPr/>
        <a:lstStyle/>
        <a:p>
          <a:endParaRPr lang="tr-TR"/>
        </a:p>
      </dgm:t>
    </dgm:pt>
    <dgm:pt modelId="{4C4464E6-96C5-46E4-BCD8-055CDFFDA61A}" type="pres">
      <dgm:prSet presAssocID="{76388C3A-E978-453E-A6B4-D9F3662E641D}" presName="hierRoot2" presStyleCnt="0"/>
      <dgm:spPr/>
    </dgm:pt>
    <dgm:pt modelId="{21338708-7B0A-4694-B50F-65F5C6D5E274}" type="pres">
      <dgm:prSet presAssocID="{76388C3A-E978-453E-A6B4-D9F3662E641D}" presName="composite2" presStyleCnt="0"/>
      <dgm:spPr/>
    </dgm:pt>
    <dgm:pt modelId="{40CD0178-7A11-483A-A93B-D797BA549887}" type="pres">
      <dgm:prSet presAssocID="{76388C3A-E978-453E-A6B4-D9F3662E641D}" presName="background2" presStyleLbl="node2" presStyleIdx="1" presStyleCnt="2"/>
      <dgm:spPr/>
    </dgm:pt>
    <dgm:pt modelId="{E4F13648-6DD9-4366-81F8-DAC26BD48E25}" type="pres">
      <dgm:prSet presAssocID="{76388C3A-E978-453E-A6B4-D9F3662E641D}" presName="text2" presStyleLbl="fgAcc2" presStyleIdx="1" presStyleCnt="2" custScaleX="247177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0B18A68-2A16-4C1A-9CA8-8E773CE9F39A}" type="pres">
      <dgm:prSet presAssocID="{76388C3A-E978-453E-A6B4-D9F3662E641D}" presName="hierChild3" presStyleCnt="0"/>
      <dgm:spPr/>
    </dgm:pt>
  </dgm:ptLst>
  <dgm:cxnLst>
    <dgm:cxn modelId="{9332E439-B23F-4878-8336-6D9DED67D306}" srcId="{76B8EA19-A3C8-4542-80F1-7A305EA51741}" destId="{76388C3A-E978-453E-A6B4-D9F3662E641D}" srcOrd="1" destOrd="0" parTransId="{84E91D0F-BADA-47A0-9B4E-D57749DAD109}" sibTransId="{4EE66717-B5A8-489A-B6BF-92559F577772}"/>
    <dgm:cxn modelId="{74EB0CEA-1AA3-4C6D-A524-4B757982B493}" type="presOf" srcId="{172AD740-5C98-47A1-8B6C-E85B6B1C7CC7}" destId="{2531706E-6700-4F29-8DED-DBC597897F52}" srcOrd="0" destOrd="0" presId="urn:microsoft.com/office/officeart/2005/8/layout/hierarchy1"/>
    <dgm:cxn modelId="{79A0E314-F4BA-4957-98C5-D688EA80B3E2}" type="presOf" srcId="{76388C3A-E978-453E-A6B4-D9F3662E641D}" destId="{E4F13648-6DD9-4366-81F8-DAC26BD48E25}" srcOrd="0" destOrd="0" presId="urn:microsoft.com/office/officeart/2005/8/layout/hierarchy1"/>
    <dgm:cxn modelId="{5241037D-C211-45C5-BC1E-FB1AE91815AF}" type="presOf" srcId="{EA7D0C8B-33D0-4D7E-858E-23EF2243D11A}" destId="{190825C8-B57D-4281-AD04-BD0504EEA78E}" srcOrd="0" destOrd="0" presId="urn:microsoft.com/office/officeart/2005/8/layout/hierarchy1"/>
    <dgm:cxn modelId="{2E6B4007-703D-42D3-A7FB-D51CC1051897}" type="presOf" srcId="{76B8EA19-A3C8-4542-80F1-7A305EA51741}" destId="{89CEF191-7DC3-498E-9F24-C3D7E387BADC}" srcOrd="0" destOrd="0" presId="urn:microsoft.com/office/officeart/2005/8/layout/hierarchy1"/>
    <dgm:cxn modelId="{DB6DBD81-2B8F-4A99-A9FB-C95982EE5058}" type="presOf" srcId="{14FDAF8C-A8F8-4FDE-BFDB-4F616CE2C9A2}" destId="{F2CF5E88-7469-4635-82EB-FA4B4E2B6E88}" srcOrd="0" destOrd="0" presId="urn:microsoft.com/office/officeart/2005/8/layout/hierarchy1"/>
    <dgm:cxn modelId="{88F74189-5913-4F95-B748-B32A844E9C25}" srcId="{172AD740-5C98-47A1-8B6C-E85B6B1C7CC7}" destId="{76B8EA19-A3C8-4542-80F1-7A305EA51741}" srcOrd="0" destOrd="0" parTransId="{2ADB15B9-D4E6-4266-8A71-8278A6678B0B}" sibTransId="{62A730A8-FFB1-41D1-8D22-90C54D0EC46F}"/>
    <dgm:cxn modelId="{2BC3A133-5DF0-4990-837E-9DFC7357C047}" srcId="{76B8EA19-A3C8-4542-80F1-7A305EA51741}" destId="{14FDAF8C-A8F8-4FDE-BFDB-4F616CE2C9A2}" srcOrd="0" destOrd="0" parTransId="{EA7D0C8B-33D0-4D7E-858E-23EF2243D11A}" sibTransId="{1D8A2698-08EC-46DD-8CFC-84087E17EBED}"/>
    <dgm:cxn modelId="{6AE81D13-D217-439B-992B-6C0F4F1D1916}" type="presOf" srcId="{84E91D0F-BADA-47A0-9B4E-D57749DAD109}" destId="{32E96EFD-3AC3-40D0-9283-896EA21D6B8A}" srcOrd="0" destOrd="0" presId="urn:microsoft.com/office/officeart/2005/8/layout/hierarchy1"/>
    <dgm:cxn modelId="{22B17767-C97A-4341-9D92-FCD22D69F074}" type="presParOf" srcId="{2531706E-6700-4F29-8DED-DBC597897F52}" destId="{EB01DC46-32F4-4154-8DA7-00B3E50D0C76}" srcOrd="0" destOrd="0" presId="urn:microsoft.com/office/officeart/2005/8/layout/hierarchy1"/>
    <dgm:cxn modelId="{A2B5DF00-D278-43AA-A237-627DB3D88CF7}" type="presParOf" srcId="{EB01DC46-32F4-4154-8DA7-00B3E50D0C76}" destId="{D72DE09F-81F9-4ADB-A615-D24B26BC8F3B}" srcOrd="0" destOrd="0" presId="urn:microsoft.com/office/officeart/2005/8/layout/hierarchy1"/>
    <dgm:cxn modelId="{1FCF034D-EE66-4C3E-A950-3C136AC45FEC}" type="presParOf" srcId="{D72DE09F-81F9-4ADB-A615-D24B26BC8F3B}" destId="{B6CC97A8-2C23-42EA-907C-6875FD46182F}" srcOrd="0" destOrd="0" presId="urn:microsoft.com/office/officeart/2005/8/layout/hierarchy1"/>
    <dgm:cxn modelId="{48ADDA0B-DB64-4C7C-9EFA-C033EF1AF785}" type="presParOf" srcId="{D72DE09F-81F9-4ADB-A615-D24B26BC8F3B}" destId="{89CEF191-7DC3-498E-9F24-C3D7E387BADC}" srcOrd="1" destOrd="0" presId="urn:microsoft.com/office/officeart/2005/8/layout/hierarchy1"/>
    <dgm:cxn modelId="{F696F318-D66F-4083-93A5-D5DFB281B5FF}" type="presParOf" srcId="{EB01DC46-32F4-4154-8DA7-00B3E50D0C76}" destId="{4132B053-2A8A-4F3C-B1E9-B4C11B273D59}" srcOrd="1" destOrd="0" presId="urn:microsoft.com/office/officeart/2005/8/layout/hierarchy1"/>
    <dgm:cxn modelId="{14BDC8D0-B6BE-409D-B5BF-052C3C77611F}" type="presParOf" srcId="{4132B053-2A8A-4F3C-B1E9-B4C11B273D59}" destId="{190825C8-B57D-4281-AD04-BD0504EEA78E}" srcOrd="0" destOrd="0" presId="urn:microsoft.com/office/officeart/2005/8/layout/hierarchy1"/>
    <dgm:cxn modelId="{24039D50-E9A9-47C8-874E-740D622A07F8}" type="presParOf" srcId="{4132B053-2A8A-4F3C-B1E9-B4C11B273D59}" destId="{09F9D08B-8017-4189-B55B-A16F1AECB685}" srcOrd="1" destOrd="0" presId="urn:microsoft.com/office/officeart/2005/8/layout/hierarchy1"/>
    <dgm:cxn modelId="{17352074-8C85-48E0-9ACB-496F57D97AC2}" type="presParOf" srcId="{09F9D08B-8017-4189-B55B-A16F1AECB685}" destId="{E51C936E-2813-42A5-B433-8ED52A5E0929}" srcOrd="0" destOrd="0" presId="urn:microsoft.com/office/officeart/2005/8/layout/hierarchy1"/>
    <dgm:cxn modelId="{FECBC51E-9282-406D-A8F5-819F468DC93D}" type="presParOf" srcId="{E51C936E-2813-42A5-B433-8ED52A5E0929}" destId="{6C0F0AE4-A57A-42B5-8CE0-63CC027CDCB1}" srcOrd="0" destOrd="0" presId="urn:microsoft.com/office/officeart/2005/8/layout/hierarchy1"/>
    <dgm:cxn modelId="{42D4FDDB-5BF5-450B-ACF0-5499F84BC98B}" type="presParOf" srcId="{E51C936E-2813-42A5-B433-8ED52A5E0929}" destId="{F2CF5E88-7469-4635-82EB-FA4B4E2B6E88}" srcOrd="1" destOrd="0" presId="urn:microsoft.com/office/officeart/2005/8/layout/hierarchy1"/>
    <dgm:cxn modelId="{8B8B1C46-599C-4ED2-ABD4-504A82D0FBC6}" type="presParOf" srcId="{09F9D08B-8017-4189-B55B-A16F1AECB685}" destId="{A0C2F0C0-2167-419B-BB77-BBA03BC0E81F}" srcOrd="1" destOrd="0" presId="urn:microsoft.com/office/officeart/2005/8/layout/hierarchy1"/>
    <dgm:cxn modelId="{8C57CD47-993A-4E2C-913A-A75332EF8485}" type="presParOf" srcId="{4132B053-2A8A-4F3C-B1E9-B4C11B273D59}" destId="{32E96EFD-3AC3-40D0-9283-896EA21D6B8A}" srcOrd="2" destOrd="0" presId="urn:microsoft.com/office/officeart/2005/8/layout/hierarchy1"/>
    <dgm:cxn modelId="{0DBB66F1-5BF0-4528-A5E9-D086BAD3C73D}" type="presParOf" srcId="{4132B053-2A8A-4F3C-B1E9-B4C11B273D59}" destId="{4C4464E6-96C5-46E4-BCD8-055CDFFDA61A}" srcOrd="3" destOrd="0" presId="urn:microsoft.com/office/officeart/2005/8/layout/hierarchy1"/>
    <dgm:cxn modelId="{4EBE7F02-05AC-4E0D-8457-1F95FAD5C2B4}" type="presParOf" srcId="{4C4464E6-96C5-46E4-BCD8-055CDFFDA61A}" destId="{21338708-7B0A-4694-B50F-65F5C6D5E274}" srcOrd="0" destOrd="0" presId="urn:microsoft.com/office/officeart/2005/8/layout/hierarchy1"/>
    <dgm:cxn modelId="{3D0B2870-3CC0-4A7C-B13E-6DC687839DF7}" type="presParOf" srcId="{21338708-7B0A-4694-B50F-65F5C6D5E274}" destId="{40CD0178-7A11-483A-A93B-D797BA549887}" srcOrd="0" destOrd="0" presId="urn:microsoft.com/office/officeart/2005/8/layout/hierarchy1"/>
    <dgm:cxn modelId="{925FBB4B-A581-463F-A047-BB79D125F8C5}" type="presParOf" srcId="{21338708-7B0A-4694-B50F-65F5C6D5E274}" destId="{E4F13648-6DD9-4366-81F8-DAC26BD48E25}" srcOrd="1" destOrd="0" presId="urn:microsoft.com/office/officeart/2005/8/layout/hierarchy1"/>
    <dgm:cxn modelId="{05531629-1421-476C-929B-D1364FD82BCB}" type="presParOf" srcId="{4C4464E6-96C5-46E4-BCD8-055CDFFDA61A}" destId="{F0B18A68-2A16-4C1A-9CA8-8E773CE9F39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6C7E80-375A-4CA6-B7C0-357418E45D2C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4C20F645-8A61-4AF5-B1A2-BE343A922BF5}">
      <dgm:prSet custT="1"/>
      <dgm:spPr/>
      <dgm:t>
        <a:bodyPr/>
        <a:lstStyle/>
        <a:p>
          <a:pPr algn="just" rtl="0"/>
          <a:r>
            <a:rPr lang="tr-TR" sz="2800" dirty="0" smtClean="0"/>
            <a:t>Ülkemizdeki hayvan türü sayısının, tüm Avrupa Kıtası'nda yaşayan hayvanların 1,5 katı olduğunu</a:t>
          </a:r>
          <a:endParaRPr lang="tr-TR" sz="2800" dirty="0"/>
        </a:p>
      </dgm:t>
    </dgm:pt>
    <dgm:pt modelId="{F03C7347-7F6E-4116-BD6C-C81EC9EC26BC}" type="parTrans" cxnId="{04BE0EA8-392A-4C92-AAAC-9CF30FB1F11C}">
      <dgm:prSet/>
      <dgm:spPr/>
      <dgm:t>
        <a:bodyPr/>
        <a:lstStyle/>
        <a:p>
          <a:pPr algn="just"/>
          <a:endParaRPr lang="tr-TR" sz="1600"/>
        </a:p>
      </dgm:t>
    </dgm:pt>
    <dgm:pt modelId="{B9187D96-B7DE-494E-9E8F-0A2E0D866FE0}" type="sibTrans" cxnId="{04BE0EA8-392A-4C92-AAAC-9CF30FB1F11C}">
      <dgm:prSet/>
      <dgm:spPr/>
      <dgm:t>
        <a:bodyPr/>
        <a:lstStyle/>
        <a:p>
          <a:pPr algn="just"/>
          <a:endParaRPr lang="tr-TR" sz="1600"/>
        </a:p>
      </dgm:t>
    </dgm:pt>
    <dgm:pt modelId="{019A6312-94BA-440A-8218-31BDEF06EA15}">
      <dgm:prSet custT="1"/>
      <dgm:spPr/>
      <dgm:t>
        <a:bodyPr/>
        <a:lstStyle/>
        <a:p>
          <a:pPr algn="just" rtl="0"/>
          <a:r>
            <a:rPr lang="tr-TR" sz="2800" dirty="0" smtClean="0"/>
            <a:t>Endemik bitki tür sayısının Anadolu'da 3000 iken Avrupa'da 2500 civarında olduğunu,</a:t>
          </a:r>
          <a:endParaRPr lang="tr-TR" sz="2800" dirty="0"/>
        </a:p>
      </dgm:t>
    </dgm:pt>
    <dgm:pt modelId="{65CEC9AF-DCAA-45D4-8200-3216B3EE6454}" type="parTrans" cxnId="{232D1191-9A59-42CE-A270-92FC6507C775}">
      <dgm:prSet/>
      <dgm:spPr/>
      <dgm:t>
        <a:bodyPr/>
        <a:lstStyle/>
        <a:p>
          <a:pPr algn="just"/>
          <a:endParaRPr lang="tr-TR" sz="1600"/>
        </a:p>
      </dgm:t>
    </dgm:pt>
    <dgm:pt modelId="{12465596-4C71-4988-8679-701A9D8FAC29}" type="sibTrans" cxnId="{232D1191-9A59-42CE-A270-92FC6507C775}">
      <dgm:prSet/>
      <dgm:spPr/>
      <dgm:t>
        <a:bodyPr/>
        <a:lstStyle/>
        <a:p>
          <a:pPr algn="just"/>
          <a:endParaRPr lang="tr-TR" sz="1600"/>
        </a:p>
      </dgm:t>
    </dgm:pt>
    <dgm:pt modelId="{B17544BA-0168-405D-A378-628EB41C02FC}">
      <dgm:prSet custT="1"/>
      <dgm:spPr/>
      <dgm:t>
        <a:bodyPr/>
        <a:lstStyle/>
        <a:p>
          <a:pPr algn="just" rtl="0"/>
          <a:r>
            <a:rPr lang="tr-TR" sz="2800" smtClean="0"/>
            <a:t>Son yüzyılda dünyada 30 bin bitki türünün yok olduğunu,</a:t>
          </a:r>
          <a:endParaRPr lang="tr-TR" sz="2800"/>
        </a:p>
      </dgm:t>
    </dgm:pt>
    <dgm:pt modelId="{6C6A1107-A551-4BCB-A7A4-850228D9CB08}" type="parTrans" cxnId="{DC5D41B8-6354-49D6-8D57-E7AEB305840F}">
      <dgm:prSet/>
      <dgm:spPr/>
      <dgm:t>
        <a:bodyPr/>
        <a:lstStyle/>
        <a:p>
          <a:pPr algn="just"/>
          <a:endParaRPr lang="tr-TR" sz="1600"/>
        </a:p>
      </dgm:t>
    </dgm:pt>
    <dgm:pt modelId="{779085FA-FA0A-433D-92BB-ED757E52C03B}" type="sibTrans" cxnId="{DC5D41B8-6354-49D6-8D57-E7AEB305840F}">
      <dgm:prSet/>
      <dgm:spPr/>
      <dgm:t>
        <a:bodyPr/>
        <a:lstStyle/>
        <a:p>
          <a:pPr algn="just"/>
          <a:endParaRPr lang="tr-TR" sz="1600"/>
        </a:p>
      </dgm:t>
    </dgm:pt>
    <dgm:pt modelId="{6DF6BA68-97DD-401B-8BB0-5B9E0AE602B4}" type="pres">
      <dgm:prSet presAssocID="{F76C7E80-375A-4CA6-B7C0-357418E45D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7C31817-1925-4988-A557-0543C3613FA7}" type="pres">
      <dgm:prSet presAssocID="{4C20F645-8A61-4AF5-B1A2-BE343A922BF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D55DD3B-6488-4E48-84C9-D50286FBEE59}" type="pres">
      <dgm:prSet presAssocID="{B9187D96-B7DE-494E-9E8F-0A2E0D866FE0}" presName="spacer" presStyleCnt="0"/>
      <dgm:spPr/>
      <dgm:t>
        <a:bodyPr/>
        <a:lstStyle/>
        <a:p>
          <a:endParaRPr lang="tr-TR"/>
        </a:p>
      </dgm:t>
    </dgm:pt>
    <dgm:pt modelId="{B8B82BE4-F4E7-4A0C-B277-C9692AC80E14}" type="pres">
      <dgm:prSet presAssocID="{019A6312-94BA-440A-8218-31BDEF06EA1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91E2538-F242-4B9F-BBAA-1008EDD3E885}" type="pres">
      <dgm:prSet presAssocID="{12465596-4C71-4988-8679-701A9D8FAC29}" presName="spacer" presStyleCnt="0"/>
      <dgm:spPr/>
      <dgm:t>
        <a:bodyPr/>
        <a:lstStyle/>
        <a:p>
          <a:endParaRPr lang="tr-TR"/>
        </a:p>
      </dgm:t>
    </dgm:pt>
    <dgm:pt modelId="{C8ECC9F1-D706-4A46-B20D-30CDA10544BB}" type="pres">
      <dgm:prSet presAssocID="{B17544BA-0168-405D-A378-628EB41C02F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32D1191-9A59-42CE-A270-92FC6507C775}" srcId="{F76C7E80-375A-4CA6-B7C0-357418E45D2C}" destId="{019A6312-94BA-440A-8218-31BDEF06EA15}" srcOrd="1" destOrd="0" parTransId="{65CEC9AF-DCAA-45D4-8200-3216B3EE6454}" sibTransId="{12465596-4C71-4988-8679-701A9D8FAC29}"/>
    <dgm:cxn modelId="{DC5D41B8-6354-49D6-8D57-E7AEB305840F}" srcId="{F76C7E80-375A-4CA6-B7C0-357418E45D2C}" destId="{B17544BA-0168-405D-A378-628EB41C02FC}" srcOrd="2" destOrd="0" parTransId="{6C6A1107-A551-4BCB-A7A4-850228D9CB08}" sibTransId="{779085FA-FA0A-433D-92BB-ED757E52C03B}"/>
    <dgm:cxn modelId="{4347BBB0-60CD-4873-83D5-A35BFECE4BCB}" type="presOf" srcId="{4C20F645-8A61-4AF5-B1A2-BE343A922BF5}" destId="{27C31817-1925-4988-A557-0543C3613FA7}" srcOrd="0" destOrd="0" presId="urn:microsoft.com/office/officeart/2005/8/layout/vList2"/>
    <dgm:cxn modelId="{1D236EF4-33C4-4548-A435-D36BD28F9CB6}" type="presOf" srcId="{B17544BA-0168-405D-A378-628EB41C02FC}" destId="{C8ECC9F1-D706-4A46-B20D-30CDA10544BB}" srcOrd="0" destOrd="0" presId="urn:microsoft.com/office/officeart/2005/8/layout/vList2"/>
    <dgm:cxn modelId="{78521949-2E0F-43DC-9BC6-B20221334F3E}" type="presOf" srcId="{F76C7E80-375A-4CA6-B7C0-357418E45D2C}" destId="{6DF6BA68-97DD-401B-8BB0-5B9E0AE602B4}" srcOrd="0" destOrd="0" presId="urn:microsoft.com/office/officeart/2005/8/layout/vList2"/>
    <dgm:cxn modelId="{378FAEDA-931C-4E3C-8831-4FACD0BD1E25}" type="presOf" srcId="{019A6312-94BA-440A-8218-31BDEF06EA15}" destId="{B8B82BE4-F4E7-4A0C-B277-C9692AC80E14}" srcOrd="0" destOrd="0" presId="urn:microsoft.com/office/officeart/2005/8/layout/vList2"/>
    <dgm:cxn modelId="{04BE0EA8-392A-4C92-AAAC-9CF30FB1F11C}" srcId="{F76C7E80-375A-4CA6-B7C0-357418E45D2C}" destId="{4C20F645-8A61-4AF5-B1A2-BE343A922BF5}" srcOrd="0" destOrd="0" parTransId="{F03C7347-7F6E-4116-BD6C-C81EC9EC26BC}" sibTransId="{B9187D96-B7DE-494E-9E8F-0A2E0D866FE0}"/>
    <dgm:cxn modelId="{195F387C-A432-442D-8314-EBD20B615590}" type="presParOf" srcId="{6DF6BA68-97DD-401B-8BB0-5B9E0AE602B4}" destId="{27C31817-1925-4988-A557-0543C3613FA7}" srcOrd="0" destOrd="0" presId="urn:microsoft.com/office/officeart/2005/8/layout/vList2"/>
    <dgm:cxn modelId="{2AED5D44-3AAD-4F60-8E96-F4C491A50A7C}" type="presParOf" srcId="{6DF6BA68-97DD-401B-8BB0-5B9E0AE602B4}" destId="{CD55DD3B-6488-4E48-84C9-D50286FBEE59}" srcOrd="1" destOrd="0" presId="urn:microsoft.com/office/officeart/2005/8/layout/vList2"/>
    <dgm:cxn modelId="{D6737581-77F1-4D8B-9C79-B19594457BE5}" type="presParOf" srcId="{6DF6BA68-97DD-401B-8BB0-5B9E0AE602B4}" destId="{B8B82BE4-F4E7-4A0C-B277-C9692AC80E14}" srcOrd="2" destOrd="0" presId="urn:microsoft.com/office/officeart/2005/8/layout/vList2"/>
    <dgm:cxn modelId="{44A54DD3-7C27-47D5-8E46-ADF91918AD58}" type="presParOf" srcId="{6DF6BA68-97DD-401B-8BB0-5B9E0AE602B4}" destId="{E91E2538-F242-4B9F-BBAA-1008EDD3E885}" srcOrd="3" destOrd="0" presId="urn:microsoft.com/office/officeart/2005/8/layout/vList2"/>
    <dgm:cxn modelId="{7BEBA182-CA45-478E-AC3F-40289AADF9E4}" type="presParOf" srcId="{6DF6BA68-97DD-401B-8BB0-5B9E0AE602B4}" destId="{C8ECC9F1-D706-4A46-B20D-30CDA10544B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7D3A61-FA11-44D4-913D-24C9F51CED50}" type="doc">
      <dgm:prSet loTypeId="urn:microsoft.com/office/officeart/2005/8/layout/vList2" loCatId="list" qsTypeId="urn:microsoft.com/office/officeart/2005/8/quickstyle/simple3" qsCatId="simple" csTypeId="urn:microsoft.com/office/officeart/2005/8/colors/colorful2" csCatId="colorful"/>
      <dgm:spPr/>
      <dgm:t>
        <a:bodyPr/>
        <a:lstStyle/>
        <a:p>
          <a:endParaRPr lang="tr-TR"/>
        </a:p>
      </dgm:t>
    </dgm:pt>
    <dgm:pt modelId="{2E7795D6-3238-41CC-9672-4D1931852F57}">
      <dgm:prSet custT="1"/>
      <dgm:spPr/>
      <dgm:t>
        <a:bodyPr/>
        <a:lstStyle/>
        <a:p>
          <a:pPr algn="just" rtl="0"/>
          <a:r>
            <a:rPr lang="tr-TR" sz="2800" dirty="0" smtClean="0"/>
            <a:t>Hayvan ve bitki türlerinden günde 3 canlı türünün neslinin tükendiğini,</a:t>
          </a:r>
          <a:endParaRPr lang="tr-TR" sz="2800" dirty="0"/>
        </a:p>
      </dgm:t>
    </dgm:pt>
    <dgm:pt modelId="{EBA74109-905A-4881-A66A-AA34D8E64CA5}" type="parTrans" cxnId="{E77E8D16-AED0-446D-B089-59B83452D6A4}">
      <dgm:prSet/>
      <dgm:spPr/>
      <dgm:t>
        <a:bodyPr/>
        <a:lstStyle/>
        <a:p>
          <a:pPr algn="just"/>
          <a:endParaRPr lang="tr-TR" sz="1600"/>
        </a:p>
      </dgm:t>
    </dgm:pt>
    <dgm:pt modelId="{32850BA8-8B2C-4986-AFE1-AAC6FD82FAF0}" type="sibTrans" cxnId="{E77E8D16-AED0-446D-B089-59B83452D6A4}">
      <dgm:prSet/>
      <dgm:spPr/>
      <dgm:t>
        <a:bodyPr/>
        <a:lstStyle/>
        <a:p>
          <a:pPr algn="just"/>
          <a:endParaRPr lang="tr-TR" sz="1600"/>
        </a:p>
      </dgm:t>
    </dgm:pt>
    <dgm:pt modelId="{694AD182-5C2A-49DE-8867-8BD634FF3531}">
      <dgm:prSet custT="1"/>
      <dgm:spPr/>
      <dgm:t>
        <a:bodyPr/>
        <a:lstStyle/>
        <a:p>
          <a:pPr algn="just" rtl="0"/>
          <a:r>
            <a:rPr lang="tr-TR" sz="2800" smtClean="0"/>
            <a:t>Dünya yüzeyinin %6'sının çölleşmiş, %29'unun da çölleşmekte olduğunu,</a:t>
          </a:r>
          <a:endParaRPr lang="tr-TR" sz="2800"/>
        </a:p>
      </dgm:t>
    </dgm:pt>
    <dgm:pt modelId="{4B81C183-5154-421D-96A5-DF9034E5CC02}" type="parTrans" cxnId="{653AB781-A6DB-40B0-9335-3982D6C2F23D}">
      <dgm:prSet/>
      <dgm:spPr/>
      <dgm:t>
        <a:bodyPr/>
        <a:lstStyle/>
        <a:p>
          <a:pPr algn="just"/>
          <a:endParaRPr lang="tr-TR" sz="1600"/>
        </a:p>
      </dgm:t>
    </dgm:pt>
    <dgm:pt modelId="{C4997631-08A2-4BC3-AE0D-430AD0AAD661}" type="sibTrans" cxnId="{653AB781-A6DB-40B0-9335-3982D6C2F23D}">
      <dgm:prSet/>
      <dgm:spPr/>
      <dgm:t>
        <a:bodyPr/>
        <a:lstStyle/>
        <a:p>
          <a:pPr algn="just"/>
          <a:endParaRPr lang="tr-TR" sz="1600"/>
        </a:p>
      </dgm:t>
    </dgm:pt>
    <dgm:pt modelId="{C66F987D-20F8-4898-A245-103509210B65}">
      <dgm:prSet custT="1"/>
      <dgm:spPr/>
      <dgm:t>
        <a:bodyPr/>
        <a:lstStyle/>
        <a:p>
          <a:pPr algn="just" rtl="0"/>
          <a:r>
            <a:rPr lang="tr-TR" sz="2800" smtClean="0"/>
            <a:t>Büyük bir kayın ağacının 72 kişinin günlük oksijen ihtiyacını karşıladığını biliyor muydunuz?</a:t>
          </a:r>
          <a:endParaRPr lang="tr-TR" sz="2800"/>
        </a:p>
      </dgm:t>
    </dgm:pt>
    <dgm:pt modelId="{F04CFBEB-D6E7-41E2-9E95-3A746C615803}" type="parTrans" cxnId="{2E372126-D435-4AEE-A54E-C9DA3F6396D3}">
      <dgm:prSet/>
      <dgm:spPr/>
      <dgm:t>
        <a:bodyPr/>
        <a:lstStyle/>
        <a:p>
          <a:pPr algn="just"/>
          <a:endParaRPr lang="tr-TR" sz="1600"/>
        </a:p>
      </dgm:t>
    </dgm:pt>
    <dgm:pt modelId="{CD0795E6-B9F7-4790-B33B-365747D407FF}" type="sibTrans" cxnId="{2E372126-D435-4AEE-A54E-C9DA3F6396D3}">
      <dgm:prSet/>
      <dgm:spPr/>
      <dgm:t>
        <a:bodyPr/>
        <a:lstStyle/>
        <a:p>
          <a:pPr algn="just"/>
          <a:endParaRPr lang="tr-TR" sz="1600"/>
        </a:p>
      </dgm:t>
    </dgm:pt>
    <dgm:pt modelId="{174060E2-B8B6-4728-9E95-D8CE1039B049}" type="pres">
      <dgm:prSet presAssocID="{737D3A61-FA11-44D4-913D-24C9F51CED5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25697C6-ED68-416A-902E-70C8C8845418}" type="pres">
      <dgm:prSet presAssocID="{2E7795D6-3238-41CC-9672-4D1931852F5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4B85D8B-E54F-4FC6-9294-1F596FA94AD1}" type="pres">
      <dgm:prSet presAssocID="{32850BA8-8B2C-4986-AFE1-AAC6FD82FAF0}" presName="spacer" presStyleCnt="0"/>
      <dgm:spPr/>
      <dgm:t>
        <a:bodyPr/>
        <a:lstStyle/>
        <a:p>
          <a:endParaRPr lang="tr-TR"/>
        </a:p>
      </dgm:t>
    </dgm:pt>
    <dgm:pt modelId="{B58B7ECA-5FE2-48E6-8274-7BCCF1A9DACF}" type="pres">
      <dgm:prSet presAssocID="{694AD182-5C2A-49DE-8867-8BD634FF353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0C55DCA-0822-4174-97CD-B5712CE0C7E0}" type="pres">
      <dgm:prSet presAssocID="{C4997631-08A2-4BC3-AE0D-430AD0AAD661}" presName="spacer" presStyleCnt="0"/>
      <dgm:spPr/>
      <dgm:t>
        <a:bodyPr/>
        <a:lstStyle/>
        <a:p>
          <a:endParaRPr lang="tr-TR"/>
        </a:p>
      </dgm:t>
    </dgm:pt>
    <dgm:pt modelId="{2BA0B98E-943C-434F-AD76-391246D5CE39}" type="pres">
      <dgm:prSet presAssocID="{C66F987D-20F8-4898-A245-103509210B6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EFB6E58-CD3A-4634-9C0B-2B95E751000B}" type="presOf" srcId="{694AD182-5C2A-49DE-8867-8BD634FF3531}" destId="{B58B7ECA-5FE2-48E6-8274-7BCCF1A9DACF}" srcOrd="0" destOrd="0" presId="urn:microsoft.com/office/officeart/2005/8/layout/vList2"/>
    <dgm:cxn modelId="{E77E8D16-AED0-446D-B089-59B83452D6A4}" srcId="{737D3A61-FA11-44D4-913D-24C9F51CED50}" destId="{2E7795D6-3238-41CC-9672-4D1931852F57}" srcOrd="0" destOrd="0" parTransId="{EBA74109-905A-4881-A66A-AA34D8E64CA5}" sibTransId="{32850BA8-8B2C-4986-AFE1-AAC6FD82FAF0}"/>
    <dgm:cxn modelId="{653AB781-A6DB-40B0-9335-3982D6C2F23D}" srcId="{737D3A61-FA11-44D4-913D-24C9F51CED50}" destId="{694AD182-5C2A-49DE-8867-8BD634FF3531}" srcOrd="1" destOrd="0" parTransId="{4B81C183-5154-421D-96A5-DF9034E5CC02}" sibTransId="{C4997631-08A2-4BC3-AE0D-430AD0AAD661}"/>
    <dgm:cxn modelId="{DEBF34E1-731F-452E-8462-B9830770E7D3}" type="presOf" srcId="{737D3A61-FA11-44D4-913D-24C9F51CED50}" destId="{174060E2-B8B6-4728-9E95-D8CE1039B049}" srcOrd="0" destOrd="0" presId="urn:microsoft.com/office/officeart/2005/8/layout/vList2"/>
    <dgm:cxn modelId="{0DF2C1B6-1A09-4970-9E83-768AD3183BB7}" type="presOf" srcId="{C66F987D-20F8-4898-A245-103509210B65}" destId="{2BA0B98E-943C-434F-AD76-391246D5CE39}" srcOrd="0" destOrd="0" presId="urn:microsoft.com/office/officeart/2005/8/layout/vList2"/>
    <dgm:cxn modelId="{2E372126-D435-4AEE-A54E-C9DA3F6396D3}" srcId="{737D3A61-FA11-44D4-913D-24C9F51CED50}" destId="{C66F987D-20F8-4898-A245-103509210B65}" srcOrd="2" destOrd="0" parTransId="{F04CFBEB-D6E7-41E2-9E95-3A746C615803}" sibTransId="{CD0795E6-B9F7-4790-B33B-365747D407FF}"/>
    <dgm:cxn modelId="{53D3C13B-4119-4FB0-89FC-74D6B6E92861}" type="presOf" srcId="{2E7795D6-3238-41CC-9672-4D1931852F57}" destId="{225697C6-ED68-416A-902E-70C8C8845418}" srcOrd="0" destOrd="0" presId="urn:microsoft.com/office/officeart/2005/8/layout/vList2"/>
    <dgm:cxn modelId="{1BE429DE-7E7B-47B4-BA83-613D60E26383}" type="presParOf" srcId="{174060E2-B8B6-4728-9E95-D8CE1039B049}" destId="{225697C6-ED68-416A-902E-70C8C8845418}" srcOrd="0" destOrd="0" presId="urn:microsoft.com/office/officeart/2005/8/layout/vList2"/>
    <dgm:cxn modelId="{F23F59C7-B17D-42BE-98CB-4B902DDDD985}" type="presParOf" srcId="{174060E2-B8B6-4728-9E95-D8CE1039B049}" destId="{D4B85D8B-E54F-4FC6-9294-1F596FA94AD1}" srcOrd="1" destOrd="0" presId="urn:microsoft.com/office/officeart/2005/8/layout/vList2"/>
    <dgm:cxn modelId="{DCE51F90-7DB1-4A72-AC1E-7445FAEF99BA}" type="presParOf" srcId="{174060E2-B8B6-4728-9E95-D8CE1039B049}" destId="{B58B7ECA-5FE2-48E6-8274-7BCCF1A9DACF}" srcOrd="2" destOrd="0" presId="urn:microsoft.com/office/officeart/2005/8/layout/vList2"/>
    <dgm:cxn modelId="{54D9F1AE-A957-4715-8367-520A4CA39D82}" type="presParOf" srcId="{174060E2-B8B6-4728-9E95-D8CE1039B049}" destId="{C0C55DCA-0822-4174-97CD-B5712CE0C7E0}" srcOrd="3" destOrd="0" presId="urn:microsoft.com/office/officeart/2005/8/layout/vList2"/>
    <dgm:cxn modelId="{6908A31A-8FC5-4290-B50C-F48BCF8CDEE4}" type="presParOf" srcId="{174060E2-B8B6-4728-9E95-D8CE1039B049}" destId="{2BA0B98E-943C-434F-AD76-391246D5CE3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1A8F5EC-52DE-43B7-BCC5-D4C02D61AAF3}" type="doc">
      <dgm:prSet loTypeId="urn:microsoft.com/office/officeart/2005/8/layout/lProcess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31E2FAFC-F163-492D-A7E3-7748541F484B}">
      <dgm:prSet phldrT="[Metin]"/>
      <dgm:spPr/>
      <dgm:t>
        <a:bodyPr/>
        <a:lstStyle/>
        <a:p>
          <a:pPr rtl="0"/>
          <a:r>
            <a:rPr lang="tr-TR" dirty="0" smtClean="0">
              <a:effectLst/>
            </a:rPr>
            <a:t>Doğal Faktörler</a:t>
          </a:r>
          <a:endParaRPr lang="tr-TR" dirty="0"/>
        </a:p>
      </dgm:t>
    </dgm:pt>
    <dgm:pt modelId="{4EE2E165-9C4F-415F-8795-54E46756561E}" type="parTrans" cxnId="{3D328D0F-9DC0-4109-B466-9B44BFB60E05}">
      <dgm:prSet/>
      <dgm:spPr/>
      <dgm:t>
        <a:bodyPr/>
        <a:lstStyle/>
        <a:p>
          <a:endParaRPr lang="tr-TR"/>
        </a:p>
      </dgm:t>
    </dgm:pt>
    <dgm:pt modelId="{C4ADEDFA-F5D9-4E7E-86CB-D702EF0CADFB}" type="sibTrans" cxnId="{3D328D0F-9DC0-4109-B466-9B44BFB60E05}">
      <dgm:prSet/>
      <dgm:spPr/>
      <dgm:t>
        <a:bodyPr/>
        <a:lstStyle/>
        <a:p>
          <a:endParaRPr lang="tr-TR"/>
        </a:p>
      </dgm:t>
    </dgm:pt>
    <dgm:pt modelId="{789F109B-B008-4E15-BC8F-4250E6C20B9D}">
      <dgm:prSet phldrT="[Metin]"/>
      <dgm:spPr>
        <a:solidFill>
          <a:schemeClr val="bg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tr-TR" dirty="0" smtClean="0">
              <a:effectLst/>
            </a:rPr>
            <a:t>İklim</a:t>
          </a:r>
          <a:endParaRPr lang="tr-TR" dirty="0"/>
        </a:p>
      </dgm:t>
    </dgm:pt>
    <dgm:pt modelId="{2119A0D9-3799-4BD1-BD3A-E503F0F27638}" type="parTrans" cxnId="{09913943-C726-437D-BD7E-FDFAED5AE684}">
      <dgm:prSet/>
      <dgm:spPr/>
      <dgm:t>
        <a:bodyPr/>
        <a:lstStyle/>
        <a:p>
          <a:endParaRPr lang="tr-TR"/>
        </a:p>
      </dgm:t>
    </dgm:pt>
    <dgm:pt modelId="{BC350067-C917-4B1A-8102-F41EA3724BCD}" type="sibTrans" cxnId="{09913943-C726-437D-BD7E-FDFAED5AE684}">
      <dgm:prSet/>
      <dgm:spPr/>
      <dgm:t>
        <a:bodyPr/>
        <a:lstStyle/>
        <a:p>
          <a:endParaRPr lang="tr-TR"/>
        </a:p>
      </dgm:t>
    </dgm:pt>
    <dgm:pt modelId="{F3F9FF76-6C9C-451D-B0FC-5D001A6CE0DE}">
      <dgm:prSet phldrT="[Metin]"/>
      <dgm:spPr>
        <a:solidFill>
          <a:schemeClr val="bg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tr-TR" dirty="0" smtClean="0">
              <a:effectLst/>
            </a:rPr>
            <a:t>Yer Şekilleri</a:t>
          </a:r>
          <a:endParaRPr lang="tr-TR" dirty="0"/>
        </a:p>
      </dgm:t>
    </dgm:pt>
    <dgm:pt modelId="{AC869C52-BD05-4273-A04F-F4E8B1A08E8E}" type="parTrans" cxnId="{150A85F7-309C-40AF-B6D3-DFAAFAE1A77F}">
      <dgm:prSet/>
      <dgm:spPr/>
      <dgm:t>
        <a:bodyPr/>
        <a:lstStyle/>
        <a:p>
          <a:endParaRPr lang="tr-TR"/>
        </a:p>
      </dgm:t>
    </dgm:pt>
    <dgm:pt modelId="{A1D6EF94-C156-4928-A6C3-5B1FE3D7606A}" type="sibTrans" cxnId="{150A85F7-309C-40AF-B6D3-DFAAFAE1A77F}">
      <dgm:prSet/>
      <dgm:spPr/>
      <dgm:t>
        <a:bodyPr/>
        <a:lstStyle/>
        <a:p>
          <a:endParaRPr lang="tr-TR"/>
        </a:p>
      </dgm:t>
    </dgm:pt>
    <dgm:pt modelId="{56119B45-1901-4E71-8FFE-229FF0C1E2D7}">
      <dgm:prSet phldrT="[Metin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tr-TR" dirty="0" smtClean="0">
              <a:effectLst/>
            </a:rPr>
            <a:t>Biyolojik Faktörler</a:t>
          </a:r>
          <a:endParaRPr lang="tr-TR" dirty="0"/>
        </a:p>
      </dgm:t>
    </dgm:pt>
    <dgm:pt modelId="{D43F98D0-6DC7-41BD-90D0-8023E2C5397C}" type="parTrans" cxnId="{3DD63007-6E9F-4279-A9F8-BF27175B8B43}">
      <dgm:prSet/>
      <dgm:spPr/>
      <dgm:t>
        <a:bodyPr/>
        <a:lstStyle/>
        <a:p>
          <a:endParaRPr lang="tr-TR"/>
        </a:p>
      </dgm:t>
    </dgm:pt>
    <dgm:pt modelId="{A037BC32-F4D2-4A17-996C-9BC028C9254E}" type="sibTrans" cxnId="{3DD63007-6E9F-4279-A9F8-BF27175B8B43}">
      <dgm:prSet/>
      <dgm:spPr/>
      <dgm:t>
        <a:bodyPr/>
        <a:lstStyle/>
        <a:p>
          <a:endParaRPr lang="tr-TR"/>
        </a:p>
      </dgm:t>
    </dgm:pt>
    <dgm:pt modelId="{6A4AE44D-D11B-435F-8B56-687F52468184}">
      <dgm:prSet phldrT="[Metin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tr-TR" dirty="0" smtClean="0">
              <a:effectLst/>
            </a:rPr>
            <a:t>İnsan</a:t>
          </a:r>
          <a:endParaRPr lang="tr-TR" dirty="0"/>
        </a:p>
      </dgm:t>
    </dgm:pt>
    <dgm:pt modelId="{4D892DFD-319E-44DF-96EA-05C932E65E1B}" type="parTrans" cxnId="{213A3ACB-CF6D-4760-AABD-9C3574003FE2}">
      <dgm:prSet/>
      <dgm:spPr/>
      <dgm:t>
        <a:bodyPr/>
        <a:lstStyle/>
        <a:p>
          <a:endParaRPr lang="tr-TR"/>
        </a:p>
      </dgm:t>
    </dgm:pt>
    <dgm:pt modelId="{AEE298C6-38A0-4E1F-AA18-D0A3C63C55EB}" type="sibTrans" cxnId="{213A3ACB-CF6D-4760-AABD-9C3574003FE2}">
      <dgm:prSet/>
      <dgm:spPr/>
      <dgm:t>
        <a:bodyPr/>
        <a:lstStyle/>
        <a:p>
          <a:endParaRPr lang="tr-TR"/>
        </a:p>
      </dgm:t>
    </dgm:pt>
    <dgm:pt modelId="{7074FABB-529B-465A-ADBB-BD4DBC038D2C}">
      <dgm:prSet phldrT="[Metin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tr-TR" dirty="0" smtClean="0">
              <a:effectLst/>
            </a:rPr>
            <a:t>Hayvanlar</a:t>
          </a:r>
          <a:endParaRPr lang="tr-TR" dirty="0"/>
        </a:p>
      </dgm:t>
    </dgm:pt>
    <dgm:pt modelId="{85B952A2-8D41-423C-A5AF-0880C6707D48}" type="parTrans" cxnId="{832A4580-75B8-4A92-8390-7BA0FE18DE87}">
      <dgm:prSet/>
      <dgm:spPr/>
      <dgm:t>
        <a:bodyPr/>
        <a:lstStyle/>
        <a:p>
          <a:endParaRPr lang="tr-TR"/>
        </a:p>
      </dgm:t>
    </dgm:pt>
    <dgm:pt modelId="{EE317011-5098-48F3-AB5B-8459462F4B5E}" type="sibTrans" cxnId="{832A4580-75B8-4A92-8390-7BA0FE18DE87}">
      <dgm:prSet/>
      <dgm:spPr/>
      <dgm:t>
        <a:bodyPr/>
        <a:lstStyle/>
        <a:p>
          <a:endParaRPr lang="tr-TR"/>
        </a:p>
      </dgm:t>
    </dgm:pt>
    <dgm:pt modelId="{347EAAAD-2C1D-4D61-B7A7-006D5993C21A}">
      <dgm:prSet phldrT="[Metin]"/>
      <dgm:spPr>
        <a:solidFill>
          <a:schemeClr val="bg2">
            <a:lumMod val="20000"/>
            <a:lumOff val="80000"/>
          </a:schemeClr>
        </a:solidFill>
      </dgm:spPr>
      <dgm:t>
        <a:bodyPr/>
        <a:lstStyle/>
        <a:p>
          <a:r>
            <a:rPr lang="tr-TR" dirty="0" smtClean="0">
              <a:effectLst/>
            </a:rPr>
            <a:t>Paleocoğrafya</a:t>
          </a:r>
          <a:endParaRPr lang="tr-TR" dirty="0"/>
        </a:p>
      </dgm:t>
    </dgm:pt>
    <dgm:pt modelId="{B49A18C8-D835-40AE-A212-CE972AF25981}" type="parTrans" cxnId="{A65D8B46-2815-43AA-B848-1212B4763140}">
      <dgm:prSet/>
      <dgm:spPr/>
      <dgm:t>
        <a:bodyPr/>
        <a:lstStyle/>
        <a:p>
          <a:endParaRPr lang="tr-TR"/>
        </a:p>
      </dgm:t>
    </dgm:pt>
    <dgm:pt modelId="{33B0CD52-E60E-435D-B867-E77F53D3B4EE}" type="sibTrans" cxnId="{A65D8B46-2815-43AA-B848-1212B4763140}">
      <dgm:prSet/>
      <dgm:spPr/>
      <dgm:t>
        <a:bodyPr/>
        <a:lstStyle/>
        <a:p>
          <a:endParaRPr lang="tr-TR"/>
        </a:p>
      </dgm:t>
    </dgm:pt>
    <dgm:pt modelId="{4DCE8EB3-4E7D-444E-96D0-7330F902EB57}">
      <dgm:prSet phldrT="[Metin]"/>
      <dgm:spPr>
        <a:solidFill>
          <a:schemeClr val="bg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tr-TR" dirty="0" smtClean="0">
              <a:effectLst/>
            </a:rPr>
            <a:t>Kıtaların Kayması</a:t>
          </a:r>
          <a:endParaRPr lang="tr-TR" dirty="0"/>
        </a:p>
      </dgm:t>
    </dgm:pt>
    <dgm:pt modelId="{53F19AEC-E5E8-40AF-B9C2-A569FF304517}" type="parTrans" cxnId="{56037FCE-8756-422E-B1DA-0537A2554171}">
      <dgm:prSet/>
      <dgm:spPr/>
      <dgm:t>
        <a:bodyPr/>
        <a:lstStyle/>
        <a:p>
          <a:endParaRPr lang="tr-TR"/>
        </a:p>
      </dgm:t>
    </dgm:pt>
    <dgm:pt modelId="{BE648BE3-4B3A-40E7-A34A-D327E1870CBD}" type="sibTrans" cxnId="{56037FCE-8756-422E-B1DA-0537A2554171}">
      <dgm:prSet/>
      <dgm:spPr/>
      <dgm:t>
        <a:bodyPr/>
        <a:lstStyle/>
        <a:p>
          <a:endParaRPr lang="tr-TR"/>
        </a:p>
      </dgm:t>
    </dgm:pt>
    <dgm:pt modelId="{2E51FA79-A1B4-4E78-A72C-AF824C62F40D}">
      <dgm:prSet phldrT="[Metin]"/>
      <dgm:spPr>
        <a:solidFill>
          <a:schemeClr val="bg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tr-TR" dirty="0" smtClean="0">
              <a:effectLst/>
            </a:rPr>
            <a:t>İklim Değişiklikleri</a:t>
          </a:r>
          <a:endParaRPr lang="tr-TR" dirty="0"/>
        </a:p>
      </dgm:t>
    </dgm:pt>
    <dgm:pt modelId="{3803F032-E1AF-421A-BBCD-671DEF55C711}" type="parTrans" cxnId="{0355A2BD-966D-46D0-BEAB-1AE4A5CFDB94}">
      <dgm:prSet/>
      <dgm:spPr/>
      <dgm:t>
        <a:bodyPr/>
        <a:lstStyle/>
        <a:p>
          <a:endParaRPr lang="tr-TR"/>
        </a:p>
      </dgm:t>
    </dgm:pt>
    <dgm:pt modelId="{C9856521-AFB5-4C15-A6C7-6D26B3019EE4}" type="sibTrans" cxnId="{0355A2BD-966D-46D0-BEAB-1AE4A5CFDB94}">
      <dgm:prSet/>
      <dgm:spPr/>
      <dgm:t>
        <a:bodyPr/>
        <a:lstStyle/>
        <a:p>
          <a:endParaRPr lang="tr-TR"/>
        </a:p>
      </dgm:t>
    </dgm:pt>
    <dgm:pt modelId="{130225CC-324E-4C72-9772-F62F903AAEA0}">
      <dgm:prSet/>
      <dgm:spPr>
        <a:solidFill>
          <a:schemeClr val="bg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tr-TR" dirty="0" smtClean="0">
              <a:effectLst/>
            </a:rPr>
            <a:t>Toprak</a:t>
          </a:r>
          <a:endParaRPr lang="tr-TR" dirty="0"/>
        </a:p>
      </dgm:t>
    </dgm:pt>
    <dgm:pt modelId="{4DC6EC77-C6D1-4AC5-992F-3B672C6BB6D9}" type="parTrans" cxnId="{775A731E-AB75-4708-9928-EF912E8C1EB3}">
      <dgm:prSet/>
      <dgm:spPr/>
      <dgm:t>
        <a:bodyPr/>
        <a:lstStyle/>
        <a:p>
          <a:endParaRPr lang="tr-TR"/>
        </a:p>
      </dgm:t>
    </dgm:pt>
    <dgm:pt modelId="{026B3883-D592-4E7E-9EF6-87630FE3F199}" type="sibTrans" cxnId="{775A731E-AB75-4708-9928-EF912E8C1EB3}">
      <dgm:prSet/>
      <dgm:spPr/>
      <dgm:t>
        <a:bodyPr/>
        <a:lstStyle/>
        <a:p>
          <a:endParaRPr lang="tr-TR"/>
        </a:p>
      </dgm:t>
    </dgm:pt>
    <dgm:pt modelId="{02E51DB2-FF2B-48AC-A390-BDC7FFEB7265}">
      <dgm:prSet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tr-TR" dirty="0" smtClean="0">
              <a:effectLst/>
            </a:rPr>
            <a:t>Bitkiler</a:t>
          </a:r>
          <a:endParaRPr lang="tr-TR" dirty="0"/>
        </a:p>
      </dgm:t>
    </dgm:pt>
    <dgm:pt modelId="{CAEC5B20-28C2-47C0-9CAD-6EB3AEDA38E1}" type="parTrans" cxnId="{2F1314D5-650A-4B48-A6CA-3143F94650C9}">
      <dgm:prSet/>
      <dgm:spPr/>
      <dgm:t>
        <a:bodyPr/>
        <a:lstStyle/>
        <a:p>
          <a:endParaRPr lang="tr-TR"/>
        </a:p>
      </dgm:t>
    </dgm:pt>
    <dgm:pt modelId="{89F5EE38-94A2-49D8-8C3D-4AEBA4FC29D4}" type="sibTrans" cxnId="{2F1314D5-650A-4B48-A6CA-3143F94650C9}">
      <dgm:prSet/>
      <dgm:spPr/>
      <dgm:t>
        <a:bodyPr/>
        <a:lstStyle/>
        <a:p>
          <a:endParaRPr lang="tr-TR"/>
        </a:p>
      </dgm:t>
    </dgm:pt>
    <dgm:pt modelId="{2D369E45-4C54-4F02-993F-81887EB3E418}" type="pres">
      <dgm:prSet presAssocID="{61A8F5EC-52DE-43B7-BCC5-D4C02D61AAF3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CACDE18-2872-4AD2-BA8F-CFDCF52AB899}" type="pres">
      <dgm:prSet presAssocID="{31E2FAFC-F163-492D-A7E3-7748541F484B}" presName="compNode" presStyleCnt="0"/>
      <dgm:spPr/>
    </dgm:pt>
    <dgm:pt modelId="{FE2EC666-E8F4-4D21-B1ED-B7AFF26065A7}" type="pres">
      <dgm:prSet presAssocID="{31E2FAFC-F163-492D-A7E3-7748541F484B}" presName="aNode" presStyleLbl="bgShp" presStyleIdx="0" presStyleCnt="3"/>
      <dgm:spPr/>
      <dgm:t>
        <a:bodyPr/>
        <a:lstStyle/>
        <a:p>
          <a:endParaRPr lang="tr-TR"/>
        </a:p>
      </dgm:t>
    </dgm:pt>
    <dgm:pt modelId="{19E9BEC7-3B53-492F-90BF-A7066BA5CFD9}" type="pres">
      <dgm:prSet presAssocID="{31E2FAFC-F163-492D-A7E3-7748541F484B}" presName="textNode" presStyleLbl="bgShp" presStyleIdx="0" presStyleCnt="3"/>
      <dgm:spPr/>
      <dgm:t>
        <a:bodyPr/>
        <a:lstStyle/>
        <a:p>
          <a:endParaRPr lang="tr-TR"/>
        </a:p>
      </dgm:t>
    </dgm:pt>
    <dgm:pt modelId="{9EC410A2-51E9-4B40-8B7C-25CD91666980}" type="pres">
      <dgm:prSet presAssocID="{31E2FAFC-F163-492D-A7E3-7748541F484B}" presName="compChildNode" presStyleCnt="0"/>
      <dgm:spPr/>
    </dgm:pt>
    <dgm:pt modelId="{F4A67867-9C4F-4A28-9DF1-13A13590579A}" type="pres">
      <dgm:prSet presAssocID="{31E2FAFC-F163-492D-A7E3-7748541F484B}" presName="theInnerList" presStyleCnt="0"/>
      <dgm:spPr/>
    </dgm:pt>
    <dgm:pt modelId="{BB62A6E3-4EB2-492D-82A4-92406252BAF7}" type="pres">
      <dgm:prSet presAssocID="{789F109B-B008-4E15-BC8F-4250E6C20B9D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5888C58-7F6D-408C-91E4-27D02487122F}" type="pres">
      <dgm:prSet presAssocID="{789F109B-B008-4E15-BC8F-4250E6C20B9D}" presName="aSpace2" presStyleCnt="0"/>
      <dgm:spPr/>
    </dgm:pt>
    <dgm:pt modelId="{B74E40A6-9C1C-47D2-8386-D94E9539900B}" type="pres">
      <dgm:prSet presAssocID="{F3F9FF76-6C9C-451D-B0FC-5D001A6CE0DE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9A180C1-7047-4B8F-B7C7-984095F51D6C}" type="pres">
      <dgm:prSet presAssocID="{F3F9FF76-6C9C-451D-B0FC-5D001A6CE0DE}" presName="aSpace2" presStyleCnt="0"/>
      <dgm:spPr/>
    </dgm:pt>
    <dgm:pt modelId="{5789FBD5-9492-49AC-B364-3C19BFA0AF1E}" type="pres">
      <dgm:prSet presAssocID="{130225CC-324E-4C72-9772-F62F903AAEA0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AE1E795-C75E-46EE-A882-5E7080DEB2F7}" type="pres">
      <dgm:prSet presAssocID="{31E2FAFC-F163-492D-A7E3-7748541F484B}" presName="aSpace" presStyleCnt="0"/>
      <dgm:spPr/>
    </dgm:pt>
    <dgm:pt modelId="{AF4E6444-9661-441E-A9D1-048A3A976AD9}" type="pres">
      <dgm:prSet presAssocID="{56119B45-1901-4E71-8FFE-229FF0C1E2D7}" presName="compNode" presStyleCnt="0"/>
      <dgm:spPr/>
    </dgm:pt>
    <dgm:pt modelId="{6E19C7F1-5EDE-4057-8B69-A99779880BD5}" type="pres">
      <dgm:prSet presAssocID="{56119B45-1901-4E71-8FFE-229FF0C1E2D7}" presName="aNode" presStyleLbl="bgShp" presStyleIdx="1" presStyleCnt="3"/>
      <dgm:spPr/>
      <dgm:t>
        <a:bodyPr/>
        <a:lstStyle/>
        <a:p>
          <a:endParaRPr lang="tr-TR"/>
        </a:p>
      </dgm:t>
    </dgm:pt>
    <dgm:pt modelId="{9B63FBE8-309D-4CF0-A218-77BDD432F269}" type="pres">
      <dgm:prSet presAssocID="{56119B45-1901-4E71-8FFE-229FF0C1E2D7}" presName="textNode" presStyleLbl="bgShp" presStyleIdx="1" presStyleCnt="3"/>
      <dgm:spPr/>
      <dgm:t>
        <a:bodyPr/>
        <a:lstStyle/>
        <a:p>
          <a:endParaRPr lang="tr-TR"/>
        </a:p>
      </dgm:t>
    </dgm:pt>
    <dgm:pt modelId="{C7A1268C-66DE-4817-9C62-0661DA4288AE}" type="pres">
      <dgm:prSet presAssocID="{56119B45-1901-4E71-8FFE-229FF0C1E2D7}" presName="compChildNode" presStyleCnt="0"/>
      <dgm:spPr/>
    </dgm:pt>
    <dgm:pt modelId="{A2491BD9-E625-4943-9DB8-74116AD0401A}" type="pres">
      <dgm:prSet presAssocID="{56119B45-1901-4E71-8FFE-229FF0C1E2D7}" presName="theInnerList" presStyleCnt="0"/>
      <dgm:spPr/>
    </dgm:pt>
    <dgm:pt modelId="{CF1E86D3-835A-43EA-A407-5E740DFD091E}" type="pres">
      <dgm:prSet presAssocID="{6A4AE44D-D11B-435F-8B56-687F52468184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CEB8A87-5942-4905-89FA-121E4542067B}" type="pres">
      <dgm:prSet presAssocID="{6A4AE44D-D11B-435F-8B56-687F52468184}" presName="aSpace2" presStyleCnt="0"/>
      <dgm:spPr/>
    </dgm:pt>
    <dgm:pt modelId="{C992FB9C-5C8E-4B70-86C0-005267714FC3}" type="pres">
      <dgm:prSet presAssocID="{7074FABB-529B-465A-ADBB-BD4DBC038D2C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6058400-DA4B-4841-A07F-E2266E73B063}" type="pres">
      <dgm:prSet presAssocID="{7074FABB-529B-465A-ADBB-BD4DBC038D2C}" presName="aSpace2" presStyleCnt="0"/>
      <dgm:spPr/>
    </dgm:pt>
    <dgm:pt modelId="{BA355DA9-6D0C-4CCD-BFDB-0BDF19235634}" type="pres">
      <dgm:prSet presAssocID="{02E51DB2-FF2B-48AC-A390-BDC7FFEB7265}" presName="child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0C54513-3A3D-468A-B75A-7203844C8FC4}" type="pres">
      <dgm:prSet presAssocID="{56119B45-1901-4E71-8FFE-229FF0C1E2D7}" presName="aSpace" presStyleCnt="0"/>
      <dgm:spPr/>
    </dgm:pt>
    <dgm:pt modelId="{1EFBC7BA-D925-4516-94B5-4395E56B8D7E}" type="pres">
      <dgm:prSet presAssocID="{347EAAAD-2C1D-4D61-B7A7-006D5993C21A}" presName="compNode" presStyleCnt="0"/>
      <dgm:spPr/>
    </dgm:pt>
    <dgm:pt modelId="{4BBF3546-5C24-43F2-B2D7-C5090C6C940D}" type="pres">
      <dgm:prSet presAssocID="{347EAAAD-2C1D-4D61-B7A7-006D5993C21A}" presName="aNode" presStyleLbl="bgShp" presStyleIdx="2" presStyleCnt="3"/>
      <dgm:spPr/>
      <dgm:t>
        <a:bodyPr/>
        <a:lstStyle/>
        <a:p>
          <a:endParaRPr lang="tr-TR"/>
        </a:p>
      </dgm:t>
    </dgm:pt>
    <dgm:pt modelId="{FA8706EC-D263-4DB3-99D1-0F8E72A0320C}" type="pres">
      <dgm:prSet presAssocID="{347EAAAD-2C1D-4D61-B7A7-006D5993C21A}" presName="textNode" presStyleLbl="bgShp" presStyleIdx="2" presStyleCnt="3"/>
      <dgm:spPr/>
      <dgm:t>
        <a:bodyPr/>
        <a:lstStyle/>
        <a:p>
          <a:endParaRPr lang="tr-TR"/>
        </a:p>
      </dgm:t>
    </dgm:pt>
    <dgm:pt modelId="{9FDBF7A5-331E-4C8E-8DC0-3FF69F9974B1}" type="pres">
      <dgm:prSet presAssocID="{347EAAAD-2C1D-4D61-B7A7-006D5993C21A}" presName="compChildNode" presStyleCnt="0"/>
      <dgm:spPr/>
    </dgm:pt>
    <dgm:pt modelId="{CC2C0C58-0F3B-47C7-AF3E-AC6C625400CC}" type="pres">
      <dgm:prSet presAssocID="{347EAAAD-2C1D-4D61-B7A7-006D5993C21A}" presName="theInnerList" presStyleCnt="0"/>
      <dgm:spPr/>
    </dgm:pt>
    <dgm:pt modelId="{7B41BA18-D126-46D8-89EE-06197E4B2D5C}" type="pres">
      <dgm:prSet presAssocID="{4DCE8EB3-4E7D-444E-96D0-7330F902EB57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A5543C0-C286-4B11-8482-E11142BF859C}" type="pres">
      <dgm:prSet presAssocID="{4DCE8EB3-4E7D-444E-96D0-7330F902EB57}" presName="aSpace2" presStyleCnt="0"/>
      <dgm:spPr/>
    </dgm:pt>
    <dgm:pt modelId="{AF3241D8-55F1-43E7-9FE9-46CB9F2F11D1}" type="pres">
      <dgm:prSet presAssocID="{2E51FA79-A1B4-4E78-A72C-AF824C62F40D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DD63007-6E9F-4279-A9F8-BF27175B8B43}" srcId="{61A8F5EC-52DE-43B7-BCC5-D4C02D61AAF3}" destId="{56119B45-1901-4E71-8FFE-229FF0C1E2D7}" srcOrd="1" destOrd="0" parTransId="{D43F98D0-6DC7-41BD-90D0-8023E2C5397C}" sibTransId="{A037BC32-F4D2-4A17-996C-9BC028C9254E}"/>
    <dgm:cxn modelId="{D0CBA458-35DC-496B-BE31-DF9D63088092}" type="presOf" srcId="{56119B45-1901-4E71-8FFE-229FF0C1E2D7}" destId="{6E19C7F1-5EDE-4057-8B69-A99779880BD5}" srcOrd="0" destOrd="0" presId="urn:microsoft.com/office/officeart/2005/8/layout/lProcess2"/>
    <dgm:cxn modelId="{775A731E-AB75-4708-9928-EF912E8C1EB3}" srcId="{31E2FAFC-F163-492D-A7E3-7748541F484B}" destId="{130225CC-324E-4C72-9772-F62F903AAEA0}" srcOrd="2" destOrd="0" parTransId="{4DC6EC77-C6D1-4AC5-992F-3B672C6BB6D9}" sibTransId="{026B3883-D592-4E7E-9EF6-87630FE3F199}"/>
    <dgm:cxn modelId="{9FE380E1-7C17-4D14-9C94-EC0A5E7C941A}" type="presOf" srcId="{61A8F5EC-52DE-43B7-BCC5-D4C02D61AAF3}" destId="{2D369E45-4C54-4F02-993F-81887EB3E418}" srcOrd="0" destOrd="0" presId="urn:microsoft.com/office/officeart/2005/8/layout/lProcess2"/>
    <dgm:cxn modelId="{56037FCE-8756-422E-B1DA-0537A2554171}" srcId="{347EAAAD-2C1D-4D61-B7A7-006D5993C21A}" destId="{4DCE8EB3-4E7D-444E-96D0-7330F902EB57}" srcOrd="0" destOrd="0" parTransId="{53F19AEC-E5E8-40AF-B9C2-A569FF304517}" sibTransId="{BE648BE3-4B3A-40E7-A34A-D327E1870CBD}"/>
    <dgm:cxn modelId="{2F1314D5-650A-4B48-A6CA-3143F94650C9}" srcId="{56119B45-1901-4E71-8FFE-229FF0C1E2D7}" destId="{02E51DB2-FF2B-48AC-A390-BDC7FFEB7265}" srcOrd="2" destOrd="0" parTransId="{CAEC5B20-28C2-47C0-9CAD-6EB3AEDA38E1}" sibTransId="{89F5EE38-94A2-49D8-8C3D-4AEBA4FC29D4}"/>
    <dgm:cxn modelId="{E1D1A57C-551F-4B7F-9EDD-D79F13202A4A}" type="presOf" srcId="{4DCE8EB3-4E7D-444E-96D0-7330F902EB57}" destId="{7B41BA18-D126-46D8-89EE-06197E4B2D5C}" srcOrd="0" destOrd="0" presId="urn:microsoft.com/office/officeart/2005/8/layout/lProcess2"/>
    <dgm:cxn modelId="{832A4580-75B8-4A92-8390-7BA0FE18DE87}" srcId="{56119B45-1901-4E71-8FFE-229FF0C1E2D7}" destId="{7074FABB-529B-465A-ADBB-BD4DBC038D2C}" srcOrd="1" destOrd="0" parTransId="{85B952A2-8D41-423C-A5AF-0880C6707D48}" sibTransId="{EE317011-5098-48F3-AB5B-8459462F4B5E}"/>
    <dgm:cxn modelId="{213A3ACB-CF6D-4760-AABD-9C3574003FE2}" srcId="{56119B45-1901-4E71-8FFE-229FF0C1E2D7}" destId="{6A4AE44D-D11B-435F-8B56-687F52468184}" srcOrd="0" destOrd="0" parTransId="{4D892DFD-319E-44DF-96EA-05C932E65E1B}" sibTransId="{AEE298C6-38A0-4E1F-AA18-D0A3C63C55EB}"/>
    <dgm:cxn modelId="{8E025F81-5AA6-4515-BB6A-4D29C6D9D5AC}" type="presOf" srcId="{31E2FAFC-F163-492D-A7E3-7748541F484B}" destId="{FE2EC666-E8F4-4D21-B1ED-B7AFF26065A7}" srcOrd="0" destOrd="0" presId="urn:microsoft.com/office/officeart/2005/8/layout/lProcess2"/>
    <dgm:cxn modelId="{EFC45376-6B26-4600-BB3E-DC1BADEBECE3}" type="presOf" srcId="{56119B45-1901-4E71-8FFE-229FF0C1E2D7}" destId="{9B63FBE8-309D-4CF0-A218-77BDD432F269}" srcOrd="1" destOrd="0" presId="urn:microsoft.com/office/officeart/2005/8/layout/lProcess2"/>
    <dgm:cxn modelId="{B43505E3-495C-412E-9B2C-2E439839C031}" type="presOf" srcId="{2E51FA79-A1B4-4E78-A72C-AF824C62F40D}" destId="{AF3241D8-55F1-43E7-9FE9-46CB9F2F11D1}" srcOrd="0" destOrd="0" presId="urn:microsoft.com/office/officeart/2005/8/layout/lProcess2"/>
    <dgm:cxn modelId="{3D328D0F-9DC0-4109-B466-9B44BFB60E05}" srcId="{61A8F5EC-52DE-43B7-BCC5-D4C02D61AAF3}" destId="{31E2FAFC-F163-492D-A7E3-7748541F484B}" srcOrd="0" destOrd="0" parTransId="{4EE2E165-9C4F-415F-8795-54E46756561E}" sibTransId="{C4ADEDFA-F5D9-4E7E-86CB-D702EF0CADFB}"/>
    <dgm:cxn modelId="{719CDA75-74A9-4B75-805F-A11D2331E934}" type="presOf" srcId="{130225CC-324E-4C72-9772-F62F903AAEA0}" destId="{5789FBD5-9492-49AC-B364-3C19BFA0AF1E}" srcOrd="0" destOrd="0" presId="urn:microsoft.com/office/officeart/2005/8/layout/lProcess2"/>
    <dgm:cxn modelId="{7F44C52E-863E-4400-8C5D-F005CEBC9F53}" type="presOf" srcId="{347EAAAD-2C1D-4D61-B7A7-006D5993C21A}" destId="{FA8706EC-D263-4DB3-99D1-0F8E72A0320C}" srcOrd="1" destOrd="0" presId="urn:microsoft.com/office/officeart/2005/8/layout/lProcess2"/>
    <dgm:cxn modelId="{150A85F7-309C-40AF-B6D3-DFAAFAE1A77F}" srcId="{31E2FAFC-F163-492D-A7E3-7748541F484B}" destId="{F3F9FF76-6C9C-451D-B0FC-5D001A6CE0DE}" srcOrd="1" destOrd="0" parTransId="{AC869C52-BD05-4273-A04F-F4E8B1A08E8E}" sibTransId="{A1D6EF94-C156-4928-A6C3-5B1FE3D7606A}"/>
    <dgm:cxn modelId="{8A3FB763-E75A-4B8F-8D9E-5BF91DB17BC3}" type="presOf" srcId="{02E51DB2-FF2B-48AC-A390-BDC7FFEB7265}" destId="{BA355DA9-6D0C-4CCD-BFDB-0BDF19235634}" srcOrd="0" destOrd="0" presId="urn:microsoft.com/office/officeart/2005/8/layout/lProcess2"/>
    <dgm:cxn modelId="{4A2B6703-3B0B-4606-972D-B19570223E77}" type="presOf" srcId="{7074FABB-529B-465A-ADBB-BD4DBC038D2C}" destId="{C992FB9C-5C8E-4B70-86C0-005267714FC3}" srcOrd="0" destOrd="0" presId="urn:microsoft.com/office/officeart/2005/8/layout/lProcess2"/>
    <dgm:cxn modelId="{6FA072E5-4984-4548-AB40-20818C43FCA2}" type="presOf" srcId="{6A4AE44D-D11B-435F-8B56-687F52468184}" destId="{CF1E86D3-835A-43EA-A407-5E740DFD091E}" srcOrd="0" destOrd="0" presId="urn:microsoft.com/office/officeart/2005/8/layout/lProcess2"/>
    <dgm:cxn modelId="{A65D8B46-2815-43AA-B848-1212B4763140}" srcId="{61A8F5EC-52DE-43B7-BCC5-D4C02D61AAF3}" destId="{347EAAAD-2C1D-4D61-B7A7-006D5993C21A}" srcOrd="2" destOrd="0" parTransId="{B49A18C8-D835-40AE-A212-CE972AF25981}" sibTransId="{33B0CD52-E60E-435D-B867-E77F53D3B4EE}"/>
    <dgm:cxn modelId="{0355A2BD-966D-46D0-BEAB-1AE4A5CFDB94}" srcId="{347EAAAD-2C1D-4D61-B7A7-006D5993C21A}" destId="{2E51FA79-A1B4-4E78-A72C-AF824C62F40D}" srcOrd="1" destOrd="0" parTransId="{3803F032-E1AF-421A-BBCD-671DEF55C711}" sibTransId="{C9856521-AFB5-4C15-A6C7-6D26B3019EE4}"/>
    <dgm:cxn modelId="{250C2ABC-B1B3-4C8A-9319-4908CBE47F24}" type="presOf" srcId="{789F109B-B008-4E15-BC8F-4250E6C20B9D}" destId="{BB62A6E3-4EB2-492D-82A4-92406252BAF7}" srcOrd="0" destOrd="0" presId="urn:microsoft.com/office/officeart/2005/8/layout/lProcess2"/>
    <dgm:cxn modelId="{798A6623-0F55-4F6A-8414-8C18F1A394F3}" type="presOf" srcId="{347EAAAD-2C1D-4D61-B7A7-006D5993C21A}" destId="{4BBF3546-5C24-43F2-B2D7-C5090C6C940D}" srcOrd="0" destOrd="0" presId="urn:microsoft.com/office/officeart/2005/8/layout/lProcess2"/>
    <dgm:cxn modelId="{09913943-C726-437D-BD7E-FDFAED5AE684}" srcId="{31E2FAFC-F163-492D-A7E3-7748541F484B}" destId="{789F109B-B008-4E15-BC8F-4250E6C20B9D}" srcOrd="0" destOrd="0" parTransId="{2119A0D9-3799-4BD1-BD3A-E503F0F27638}" sibTransId="{BC350067-C917-4B1A-8102-F41EA3724BCD}"/>
    <dgm:cxn modelId="{C86A75E7-E6A1-479C-8D61-B80F183FA2F0}" type="presOf" srcId="{31E2FAFC-F163-492D-A7E3-7748541F484B}" destId="{19E9BEC7-3B53-492F-90BF-A7066BA5CFD9}" srcOrd="1" destOrd="0" presId="urn:microsoft.com/office/officeart/2005/8/layout/lProcess2"/>
    <dgm:cxn modelId="{130C1BB9-3F0B-4D02-8396-C89ADC04AA83}" type="presOf" srcId="{F3F9FF76-6C9C-451D-B0FC-5D001A6CE0DE}" destId="{B74E40A6-9C1C-47D2-8386-D94E9539900B}" srcOrd="0" destOrd="0" presId="urn:microsoft.com/office/officeart/2005/8/layout/lProcess2"/>
    <dgm:cxn modelId="{547869E6-51FD-4BBE-A1D9-76BE57A3E85C}" type="presParOf" srcId="{2D369E45-4C54-4F02-993F-81887EB3E418}" destId="{CCACDE18-2872-4AD2-BA8F-CFDCF52AB899}" srcOrd="0" destOrd="0" presId="urn:microsoft.com/office/officeart/2005/8/layout/lProcess2"/>
    <dgm:cxn modelId="{99B3410E-AD37-4ADD-9BE2-7ED16CCE31A2}" type="presParOf" srcId="{CCACDE18-2872-4AD2-BA8F-CFDCF52AB899}" destId="{FE2EC666-E8F4-4D21-B1ED-B7AFF26065A7}" srcOrd="0" destOrd="0" presId="urn:microsoft.com/office/officeart/2005/8/layout/lProcess2"/>
    <dgm:cxn modelId="{73B6C12D-F419-4DC8-81C4-2E91EE6781A4}" type="presParOf" srcId="{CCACDE18-2872-4AD2-BA8F-CFDCF52AB899}" destId="{19E9BEC7-3B53-492F-90BF-A7066BA5CFD9}" srcOrd="1" destOrd="0" presId="urn:microsoft.com/office/officeart/2005/8/layout/lProcess2"/>
    <dgm:cxn modelId="{E35F4A62-750A-48D0-A596-4777F13F91FD}" type="presParOf" srcId="{CCACDE18-2872-4AD2-BA8F-CFDCF52AB899}" destId="{9EC410A2-51E9-4B40-8B7C-25CD91666980}" srcOrd="2" destOrd="0" presId="urn:microsoft.com/office/officeart/2005/8/layout/lProcess2"/>
    <dgm:cxn modelId="{8FA6E4E8-DB7E-408C-AC54-43B2DBA9053A}" type="presParOf" srcId="{9EC410A2-51E9-4B40-8B7C-25CD91666980}" destId="{F4A67867-9C4F-4A28-9DF1-13A13590579A}" srcOrd="0" destOrd="0" presId="urn:microsoft.com/office/officeart/2005/8/layout/lProcess2"/>
    <dgm:cxn modelId="{D1176B2F-B94F-44D5-8BB4-D9E9CEAA6A55}" type="presParOf" srcId="{F4A67867-9C4F-4A28-9DF1-13A13590579A}" destId="{BB62A6E3-4EB2-492D-82A4-92406252BAF7}" srcOrd="0" destOrd="0" presId="urn:microsoft.com/office/officeart/2005/8/layout/lProcess2"/>
    <dgm:cxn modelId="{280AED6D-B757-429E-B478-E504721DA3CB}" type="presParOf" srcId="{F4A67867-9C4F-4A28-9DF1-13A13590579A}" destId="{55888C58-7F6D-408C-91E4-27D02487122F}" srcOrd="1" destOrd="0" presId="urn:microsoft.com/office/officeart/2005/8/layout/lProcess2"/>
    <dgm:cxn modelId="{56D29A0E-58E1-45D3-B35E-33F04463812E}" type="presParOf" srcId="{F4A67867-9C4F-4A28-9DF1-13A13590579A}" destId="{B74E40A6-9C1C-47D2-8386-D94E9539900B}" srcOrd="2" destOrd="0" presId="urn:microsoft.com/office/officeart/2005/8/layout/lProcess2"/>
    <dgm:cxn modelId="{29C30207-10C7-46E8-AC2F-68C9CFD1025F}" type="presParOf" srcId="{F4A67867-9C4F-4A28-9DF1-13A13590579A}" destId="{59A180C1-7047-4B8F-B7C7-984095F51D6C}" srcOrd="3" destOrd="0" presId="urn:microsoft.com/office/officeart/2005/8/layout/lProcess2"/>
    <dgm:cxn modelId="{321AB9A1-0B4D-4B01-8006-EFD874917F63}" type="presParOf" srcId="{F4A67867-9C4F-4A28-9DF1-13A13590579A}" destId="{5789FBD5-9492-49AC-B364-3C19BFA0AF1E}" srcOrd="4" destOrd="0" presId="urn:microsoft.com/office/officeart/2005/8/layout/lProcess2"/>
    <dgm:cxn modelId="{37E068B0-D6E3-4DB8-B2DF-76E8E89CFCEF}" type="presParOf" srcId="{2D369E45-4C54-4F02-993F-81887EB3E418}" destId="{DAE1E795-C75E-46EE-A882-5E7080DEB2F7}" srcOrd="1" destOrd="0" presId="urn:microsoft.com/office/officeart/2005/8/layout/lProcess2"/>
    <dgm:cxn modelId="{E143BD85-1870-4BC6-BD53-44008B882852}" type="presParOf" srcId="{2D369E45-4C54-4F02-993F-81887EB3E418}" destId="{AF4E6444-9661-441E-A9D1-048A3A976AD9}" srcOrd="2" destOrd="0" presId="urn:microsoft.com/office/officeart/2005/8/layout/lProcess2"/>
    <dgm:cxn modelId="{8C6F6014-5606-4063-BF0A-46E85E98FE2E}" type="presParOf" srcId="{AF4E6444-9661-441E-A9D1-048A3A976AD9}" destId="{6E19C7F1-5EDE-4057-8B69-A99779880BD5}" srcOrd="0" destOrd="0" presId="urn:microsoft.com/office/officeart/2005/8/layout/lProcess2"/>
    <dgm:cxn modelId="{3E208FD3-0C7E-45DF-8496-2667FE6544A6}" type="presParOf" srcId="{AF4E6444-9661-441E-A9D1-048A3A976AD9}" destId="{9B63FBE8-309D-4CF0-A218-77BDD432F269}" srcOrd="1" destOrd="0" presId="urn:microsoft.com/office/officeart/2005/8/layout/lProcess2"/>
    <dgm:cxn modelId="{CE1B7134-CB07-4042-8A6D-1035E0B7DF91}" type="presParOf" srcId="{AF4E6444-9661-441E-A9D1-048A3A976AD9}" destId="{C7A1268C-66DE-4817-9C62-0661DA4288AE}" srcOrd="2" destOrd="0" presId="urn:microsoft.com/office/officeart/2005/8/layout/lProcess2"/>
    <dgm:cxn modelId="{66CD6871-E7FB-47EF-A6B2-D9BF69840114}" type="presParOf" srcId="{C7A1268C-66DE-4817-9C62-0661DA4288AE}" destId="{A2491BD9-E625-4943-9DB8-74116AD0401A}" srcOrd="0" destOrd="0" presId="urn:microsoft.com/office/officeart/2005/8/layout/lProcess2"/>
    <dgm:cxn modelId="{B61C6482-DD38-4DFC-BB19-3D51BE325533}" type="presParOf" srcId="{A2491BD9-E625-4943-9DB8-74116AD0401A}" destId="{CF1E86D3-835A-43EA-A407-5E740DFD091E}" srcOrd="0" destOrd="0" presId="urn:microsoft.com/office/officeart/2005/8/layout/lProcess2"/>
    <dgm:cxn modelId="{135A23BD-127E-4A14-835D-4EC337A42B16}" type="presParOf" srcId="{A2491BD9-E625-4943-9DB8-74116AD0401A}" destId="{6CEB8A87-5942-4905-89FA-121E4542067B}" srcOrd="1" destOrd="0" presId="urn:microsoft.com/office/officeart/2005/8/layout/lProcess2"/>
    <dgm:cxn modelId="{818535B6-867F-4776-A296-E84653212909}" type="presParOf" srcId="{A2491BD9-E625-4943-9DB8-74116AD0401A}" destId="{C992FB9C-5C8E-4B70-86C0-005267714FC3}" srcOrd="2" destOrd="0" presId="urn:microsoft.com/office/officeart/2005/8/layout/lProcess2"/>
    <dgm:cxn modelId="{A875A98F-56AA-470D-BC5A-83F2BB569DB1}" type="presParOf" srcId="{A2491BD9-E625-4943-9DB8-74116AD0401A}" destId="{E6058400-DA4B-4841-A07F-E2266E73B063}" srcOrd="3" destOrd="0" presId="urn:microsoft.com/office/officeart/2005/8/layout/lProcess2"/>
    <dgm:cxn modelId="{293D74E8-0F69-42F2-8921-2EAA4B74A46B}" type="presParOf" srcId="{A2491BD9-E625-4943-9DB8-74116AD0401A}" destId="{BA355DA9-6D0C-4CCD-BFDB-0BDF19235634}" srcOrd="4" destOrd="0" presId="urn:microsoft.com/office/officeart/2005/8/layout/lProcess2"/>
    <dgm:cxn modelId="{568620EA-C854-4425-B947-C6FB04F60F2A}" type="presParOf" srcId="{2D369E45-4C54-4F02-993F-81887EB3E418}" destId="{D0C54513-3A3D-468A-B75A-7203844C8FC4}" srcOrd="3" destOrd="0" presId="urn:microsoft.com/office/officeart/2005/8/layout/lProcess2"/>
    <dgm:cxn modelId="{226AD6C6-96DA-463D-8535-AC21E8184281}" type="presParOf" srcId="{2D369E45-4C54-4F02-993F-81887EB3E418}" destId="{1EFBC7BA-D925-4516-94B5-4395E56B8D7E}" srcOrd="4" destOrd="0" presId="urn:microsoft.com/office/officeart/2005/8/layout/lProcess2"/>
    <dgm:cxn modelId="{ACD9337B-E6DA-4E87-88CD-0A968FDBF4A3}" type="presParOf" srcId="{1EFBC7BA-D925-4516-94B5-4395E56B8D7E}" destId="{4BBF3546-5C24-43F2-B2D7-C5090C6C940D}" srcOrd="0" destOrd="0" presId="urn:microsoft.com/office/officeart/2005/8/layout/lProcess2"/>
    <dgm:cxn modelId="{64D36B00-1418-4DFC-88A1-1144697C7582}" type="presParOf" srcId="{1EFBC7BA-D925-4516-94B5-4395E56B8D7E}" destId="{FA8706EC-D263-4DB3-99D1-0F8E72A0320C}" srcOrd="1" destOrd="0" presId="urn:microsoft.com/office/officeart/2005/8/layout/lProcess2"/>
    <dgm:cxn modelId="{CF74A99D-C7A9-4AD9-9567-07CE880C5045}" type="presParOf" srcId="{1EFBC7BA-D925-4516-94B5-4395E56B8D7E}" destId="{9FDBF7A5-331E-4C8E-8DC0-3FF69F9974B1}" srcOrd="2" destOrd="0" presId="urn:microsoft.com/office/officeart/2005/8/layout/lProcess2"/>
    <dgm:cxn modelId="{38D267E2-64A1-44A1-B9FD-351A92571D6E}" type="presParOf" srcId="{9FDBF7A5-331E-4C8E-8DC0-3FF69F9974B1}" destId="{CC2C0C58-0F3B-47C7-AF3E-AC6C625400CC}" srcOrd="0" destOrd="0" presId="urn:microsoft.com/office/officeart/2005/8/layout/lProcess2"/>
    <dgm:cxn modelId="{BC2843B6-74DC-49F9-9764-C4FF48D0F7A9}" type="presParOf" srcId="{CC2C0C58-0F3B-47C7-AF3E-AC6C625400CC}" destId="{7B41BA18-D126-46D8-89EE-06197E4B2D5C}" srcOrd="0" destOrd="0" presId="urn:microsoft.com/office/officeart/2005/8/layout/lProcess2"/>
    <dgm:cxn modelId="{4814D5BA-E4E9-4F90-9328-08A9BBA083A0}" type="presParOf" srcId="{CC2C0C58-0F3B-47C7-AF3E-AC6C625400CC}" destId="{3A5543C0-C286-4B11-8482-E11142BF859C}" srcOrd="1" destOrd="0" presId="urn:microsoft.com/office/officeart/2005/8/layout/lProcess2"/>
    <dgm:cxn modelId="{4C4D4FEE-D0B3-4854-930F-DBC2229162AA}" type="presParOf" srcId="{CC2C0C58-0F3B-47C7-AF3E-AC6C625400CC}" destId="{AF3241D8-55F1-43E7-9FE9-46CB9F2F11D1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DC4A6CF-DB11-48F3-9EEA-9244C17F8AB6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1258BEDB-4BE7-4902-845B-1B4373E04619}">
      <dgm:prSet/>
      <dgm:spPr/>
      <dgm:t>
        <a:bodyPr/>
        <a:lstStyle/>
        <a:p>
          <a:pPr algn="just" rtl="0"/>
          <a:r>
            <a:rPr lang="tr-TR" dirty="0" smtClean="0"/>
            <a:t>Dağların denize dönük yamaçları daha fazla yağış aldığı için gür bir bitki örtüsüne sahiptir.</a:t>
          </a:r>
          <a:endParaRPr lang="tr-TR" dirty="0"/>
        </a:p>
      </dgm:t>
    </dgm:pt>
    <dgm:pt modelId="{FF36957B-92FE-42D0-ADDD-A86710067700}" type="parTrans" cxnId="{86F2BD1C-F605-4317-9802-CC040515148E}">
      <dgm:prSet/>
      <dgm:spPr/>
      <dgm:t>
        <a:bodyPr/>
        <a:lstStyle/>
        <a:p>
          <a:pPr algn="just"/>
          <a:endParaRPr lang="tr-TR"/>
        </a:p>
      </dgm:t>
    </dgm:pt>
    <dgm:pt modelId="{12C8E30E-45C3-4A4A-A307-3B74FD08C9FE}" type="sibTrans" cxnId="{86F2BD1C-F605-4317-9802-CC040515148E}">
      <dgm:prSet/>
      <dgm:spPr/>
      <dgm:t>
        <a:bodyPr/>
        <a:lstStyle/>
        <a:p>
          <a:pPr algn="just"/>
          <a:endParaRPr lang="tr-TR"/>
        </a:p>
      </dgm:t>
    </dgm:pt>
    <dgm:pt modelId="{B073CCD1-3030-41C5-AB1F-7304DA29A085}">
      <dgm:prSet/>
      <dgm:spPr/>
      <dgm:t>
        <a:bodyPr/>
        <a:lstStyle/>
        <a:p>
          <a:pPr algn="just" rtl="0"/>
          <a:r>
            <a:rPr lang="tr-TR" smtClean="0"/>
            <a:t> </a:t>
          </a:r>
          <a:r>
            <a:rPr lang="tr-TR" dirty="0" smtClean="0"/>
            <a:t>Karadeniz’de dağların kuzey yamaçlarındaki biyoçeşitlilik diğer yamaçlara göre daha fazladır. </a:t>
          </a:r>
          <a:endParaRPr lang="tr-TR" dirty="0"/>
        </a:p>
      </dgm:t>
    </dgm:pt>
    <dgm:pt modelId="{D828721D-2437-4977-A936-A3EDD6A106C2}" type="parTrans" cxnId="{A390CFCE-0FB8-46FC-8B39-FEC5E3326B2A}">
      <dgm:prSet/>
      <dgm:spPr/>
      <dgm:t>
        <a:bodyPr/>
        <a:lstStyle/>
        <a:p>
          <a:pPr algn="just"/>
          <a:endParaRPr lang="tr-TR"/>
        </a:p>
      </dgm:t>
    </dgm:pt>
    <dgm:pt modelId="{2E879ACF-C26E-4ACC-93C1-275AE1529803}" type="sibTrans" cxnId="{A390CFCE-0FB8-46FC-8B39-FEC5E3326B2A}">
      <dgm:prSet/>
      <dgm:spPr/>
      <dgm:t>
        <a:bodyPr/>
        <a:lstStyle/>
        <a:p>
          <a:pPr algn="just"/>
          <a:endParaRPr lang="tr-TR"/>
        </a:p>
      </dgm:t>
    </dgm:pt>
    <dgm:pt modelId="{90CC8C64-2564-499D-B861-D7255C2273AB}" type="pres">
      <dgm:prSet presAssocID="{9DC4A6CF-DB11-48F3-9EEA-9244C17F8AB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C5D4E6B-2A8A-4458-9494-F5EA6D061404}" type="pres">
      <dgm:prSet presAssocID="{1258BEDB-4BE7-4902-845B-1B4373E0461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10A2AC7-5FAD-4A63-A081-2865656A4470}" type="pres">
      <dgm:prSet presAssocID="{12C8E30E-45C3-4A4A-A307-3B74FD08C9FE}" presName="spacer" presStyleCnt="0"/>
      <dgm:spPr/>
    </dgm:pt>
    <dgm:pt modelId="{EE171CEC-FAC9-4B98-AE91-7A595961EB7B}" type="pres">
      <dgm:prSet presAssocID="{B073CCD1-3030-41C5-AB1F-7304DA29A08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6AE73CB-8795-4EC4-A496-9C17CCA9D744}" type="presOf" srcId="{9DC4A6CF-DB11-48F3-9EEA-9244C17F8AB6}" destId="{90CC8C64-2564-499D-B861-D7255C2273AB}" srcOrd="0" destOrd="0" presId="urn:microsoft.com/office/officeart/2005/8/layout/vList2"/>
    <dgm:cxn modelId="{A390CFCE-0FB8-46FC-8B39-FEC5E3326B2A}" srcId="{9DC4A6CF-DB11-48F3-9EEA-9244C17F8AB6}" destId="{B073CCD1-3030-41C5-AB1F-7304DA29A085}" srcOrd="1" destOrd="0" parTransId="{D828721D-2437-4977-A936-A3EDD6A106C2}" sibTransId="{2E879ACF-C26E-4ACC-93C1-275AE1529803}"/>
    <dgm:cxn modelId="{86F2BD1C-F605-4317-9802-CC040515148E}" srcId="{9DC4A6CF-DB11-48F3-9EEA-9244C17F8AB6}" destId="{1258BEDB-4BE7-4902-845B-1B4373E04619}" srcOrd="0" destOrd="0" parTransId="{FF36957B-92FE-42D0-ADDD-A86710067700}" sibTransId="{12C8E30E-45C3-4A4A-A307-3B74FD08C9FE}"/>
    <dgm:cxn modelId="{9A0AB420-4C08-412F-9703-099587F16BE6}" type="presOf" srcId="{1258BEDB-4BE7-4902-845B-1B4373E04619}" destId="{BC5D4E6B-2A8A-4458-9494-F5EA6D061404}" srcOrd="0" destOrd="0" presId="urn:microsoft.com/office/officeart/2005/8/layout/vList2"/>
    <dgm:cxn modelId="{1F6BCB27-2AC5-4840-BD97-3FD0E9975076}" type="presOf" srcId="{B073CCD1-3030-41C5-AB1F-7304DA29A085}" destId="{EE171CEC-FAC9-4B98-AE91-7A595961EB7B}" srcOrd="0" destOrd="0" presId="urn:microsoft.com/office/officeart/2005/8/layout/vList2"/>
    <dgm:cxn modelId="{00E54CF3-8386-4D3F-8AF5-41383A461670}" type="presParOf" srcId="{90CC8C64-2564-499D-B861-D7255C2273AB}" destId="{BC5D4E6B-2A8A-4458-9494-F5EA6D061404}" srcOrd="0" destOrd="0" presId="urn:microsoft.com/office/officeart/2005/8/layout/vList2"/>
    <dgm:cxn modelId="{41047E80-ED1B-4D65-95FE-F88B6748906F}" type="presParOf" srcId="{90CC8C64-2564-499D-B861-D7255C2273AB}" destId="{610A2AC7-5FAD-4A63-A081-2865656A4470}" srcOrd="1" destOrd="0" presId="urn:microsoft.com/office/officeart/2005/8/layout/vList2"/>
    <dgm:cxn modelId="{D182CDF9-CBCC-4AF6-ADF5-1D0C5E0FAADC}" type="presParOf" srcId="{90CC8C64-2564-499D-B861-D7255C2273AB}" destId="{EE171CEC-FAC9-4B98-AE91-7A595961EB7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15B38A4-FF54-441C-A01A-0628C754011A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37B69B0D-9246-457A-A401-CFF6DBF3F25F}">
      <dgm:prSet/>
      <dgm:spPr/>
      <dgm:t>
        <a:bodyPr/>
        <a:lstStyle/>
        <a:p>
          <a:pPr algn="just" rtl="0"/>
          <a:r>
            <a:rPr lang="tr-TR" smtClean="0"/>
            <a:t>Günümüzde türleri tehdit eden en büyük tehlike insandır. </a:t>
          </a:r>
          <a:endParaRPr lang="tr-TR"/>
        </a:p>
      </dgm:t>
    </dgm:pt>
    <dgm:pt modelId="{8692A483-0A9B-417D-B641-48CAC1017C30}" type="parTrans" cxnId="{FCEA1D7B-8DF5-409F-8CFF-5C4A5FEE803D}">
      <dgm:prSet/>
      <dgm:spPr/>
      <dgm:t>
        <a:bodyPr/>
        <a:lstStyle/>
        <a:p>
          <a:pPr algn="just"/>
          <a:endParaRPr lang="tr-TR"/>
        </a:p>
      </dgm:t>
    </dgm:pt>
    <dgm:pt modelId="{C0152F67-4106-48C7-9652-BAB656611E19}" type="sibTrans" cxnId="{FCEA1D7B-8DF5-409F-8CFF-5C4A5FEE803D}">
      <dgm:prSet/>
      <dgm:spPr/>
      <dgm:t>
        <a:bodyPr/>
        <a:lstStyle/>
        <a:p>
          <a:pPr algn="just"/>
          <a:endParaRPr lang="tr-TR"/>
        </a:p>
      </dgm:t>
    </dgm:pt>
    <dgm:pt modelId="{C8215C4E-A969-4BA1-9FF6-A0FDD708C12B}">
      <dgm:prSet/>
      <dgm:spPr/>
      <dgm:t>
        <a:bodyPr/>
        <a:lstStyle/>
        <a:p>
          <a:pPr algn="just" rtl="0"/>
          <a:r>
            <a:rPr lang="tr-TR" dirty="0" smtClean="0"/>
            <a:t>Aşırı avlanma sonucu bazı türler yok olma noktasına gelmiştir.</a:t>
          </a:r>
          <a:endParaRPr lang="tr-TR" dirty="0"/>
        </a:p>
      </dgm:t>
    </dgm:pt>
    <dgm:pt modelId="{97EB4499-7C05-469A-A17C-CC0BE2C22DB7}" type="parTrans" cxnId="{F9B166A1-61EC-407F-8DBC-66BDDCFA743B}">
      <dgm:prSet/>
      <dgm:spPr/>
      <dgm:t>
        <a:bodyPr/>
        <a:lstStyle/>
        <a:p>
          <a:pPr algn="just"/>
          <a:endParaRPr lang="tr-TR"/>
        </a:p>
      </dgm:t>
    </dgm:pt>
    <dgm:pt modelId="{91C82C49-D7C6-42C5-A265-293C6E47118B}" type="sibTrans" cxnId="{F9B166A1-61EC-407F-8DBC-66BDDCFA743B}">
      <dgm:prSet/>
      <dgm:spPr/>
      <dgm:t>
        <a:bodyPr/>
        <a:lstStyle/>
        <a:p>
          <a:pPr algn="just"/>
          <a:endParaRPr lang="tr-TR"/>
        </a:p>
      </dgm:t>
    </dgm:pt>
    <dgm:pt modelId="{317435FF-3FE6-4E57-B1D3-196C274B24EA}" type="pres">
      <dgm:prSet presAssocID="{A15B38A4-FF54-441C-A01A-0628C754011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B3DF883-A189-481E-BCAD-6963E3E07153}" type="pres">
      <dgm:prSet presAssocID="{37B69B0D-9246-457A-A401-CFF6DBF3F25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9A5A38D-1641-4331-8F29-8877BDA85227}" type="pres">
      <dgm:prSet presAssocID="{C0152F67-4106-48C7-9652-BAB656611E19}" presName="spacer" presStyleCnt="0"/>
      <dgm:spPr/>
    </dgm:pt>
    <dgm:pt modelId="{1768245E-04BC-4567-BF98-1DC082AA5620}" type="pres">
      <dgm:prSet presAssocID="{C8215C4E-A969-4BA1-9FF6-A0FDD708C12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CEA1D7B-8DF5-409F-8CFF-5C4A5FEE803D}" srcId="{A15B38A4-FF54-441C-A01A-0628C754011A}" destId="{37B69B0D-9246-457A-A401-CFF6DBF3F25F}" srcOrd="0" destOrd="0" parTransId="{8692A483-0A9B-417D-B641-48CAC1017C30}" sibTransId="{C0152F67-4106-48C7-9652-BAB656611E19}"/>
    <dgm:cxn modelId="{B7B8D506-B2BF-421D-8F06-B62DAF0112C4}" type="presOf" srcId="{37B69B0D-9246-457A-A401-CFF6DBF3F25F}" destId="{CB3DF883-A189-481E-BCAD-6963E3E07153}" srcOrd="0" destOrd="0" presId="urn:microsoft.com/office/officeart/2005/8/layout/vList2"/>
    <dgm:cxn modelId="{F9B166A1-61EC-407F-8DBC-66BDDCFA743B}" srcId="{A15B38A4-FF54-441C-A01A-0628C754011A}" destId="{C8215C4E-A969-4BA1-9FF6-A0FDD708C12B}" srcOrd="1" destOrd="0" parTransId="{97EB4499-7C05-469A-A17C-CC0BE2C22DB7}" sibTransId="{91C82C49-D7C6-42C5-A265-293C6E47118B}"/>
    <dgm:cxn modelId="{D005DF6B-516C-4845-88EB-5DABDA7457D3}" type="presOf" srcId="{C8215C4E-A969-4BA1-9FF6-A0FDD708C12B}" destId="{1768245E-04BC-4567-BF98-1DC082AA5620}" srcOrd="0" destOrd="0" presId="urn:microsoft.com/office/officeart/2005/8/layout/vList2"/>
    <dgm:cxn modelId="{F9916D5F-A35C-4381-8161-F2A36A323695}" type="presOf" srcId="{A15B38A4-FF54-441C-A01A-0628C754011A}" destId="{317435FF-3FE6-4E57-B1D3-196C274B24EA}" srcOrd="0" destOrd="0" presId="urn:microsoft.com/office/officeart/2005/8/layout/vList2"/>
    <dgm:cxn modelId="{00ABF59C-9FFA-411F-991C-A3B32665C4CD}" type="presParOf" srcId="{317435FF-3FE6-4E57-B1D3-196C274B24EA}" destId="{CB3DF883-A189-481E-BCAD-6963E3E07153}" srcOrd="0" destOrd="0" presId="urn:microsoft.com/office/officeart/2005/8/layout/vList2"/>
    <dgm:cxn modelId="{7AC63FC4-EEC5-4A0E-ABBA-1719A8F8DB89}" type="presParOf" srcId="{317435FF-3FE6-4E57-B1D3-196C274B24EA}" destId="{69A5A38D-1641-4331-8F29-8877BDA85227}" srcOrd="1" destOrd="0" presId="urn:microsoft.com/office/officeart/2005/8/layout/vList2"/>
    <dgm:cxn modelId="{D27352F7-7DFF-48A9-A381-73B62BEE73AC}" type="presParOf" srcId="{317435FF-3FE6-4E57-B1D3-196C274B24EA}" destId="{1768245E-04BC-4567-BF98-1DC082AA562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C4E589C-641B-4D40-AD6D-A62D2094D5BA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83256FAF-573A-4FA3-ABA7-6785CC287950}">
      <dgm:prSet custT="1"/>
      <dgm:spPr/>
      <dgm:t>
        <a:bodyPr/>
        <a:lstStyle/>
        <a:p>
          <a:pPr algn="just" rtl="0"/>
          <a:r>
            <a:rPr lang="tr-TR" sz="2400" b="1" cap="none" spc="0" dirty="0" smtClean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Toprak erozyonu, </a:t>
          </a:r>
          <a:endParaRPr lang="tr-TR" sz="2400" b="1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9D4ACBBA-1D40-4ED3-A433-84B524762BE7}" type="parTrans" cxnId="{6B55E9E4-0ACA-4A83-A20A-4B56F9120D4E}">
      <dgm:prSet/>
      <dgm:spPr/>
      <dgm:t>
        <a:bodyPr/>
        <a:lstStyle/>
        <a:p>
          <a:pPr algn="just"/>
          <a:endParaRPr lang="tr-TR" sz="2000" b="1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A05A9721-5893-42B6-B0AF-861EDCE1E675}" type="sibTrans" cxnId="{6B55E9E4-0ACA-4A83-A20A-4B56F9120D4E}">
      <dgm:prSet/>
      <dgm:spPr/>
      <dgm:t>
        <a:bodyPr/>
        <a:lstStyle/>
        <a:p>
          <a:pPr algn="just"/>
          <a:endParaRPr lang="tr-TR" sz="2000" b="1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07D23938-570D-4A89-9638-F11D57AD6DAB}">
      <dgm:prSet custT="1"/>
      <dgm:spPr/>
      <dgm:t>
        <a:bodyPr/>
        <a:lstStyle/>
        <a:p>
          <a:pPr algn="just" rtl="0"/>
          <a:r>
            <a:rPr lang="tr-TR" sz="2400" b="1" cap="none" spc="0" dirty="0" smtClean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Orman yangınları, </a:t>
          </a:r>
          <a:endParaRPr lang="tr-TR" sz="2400" b="1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B29E6889-B7DC-43C5-B17B-A5AAA3C4B7DD}" type="parTrans" cxnId="{04941789-FFED-4144-BD8A-B90A12AF5FC7}">
      <dgm:prSet/>
      <dgm:spPr/>
      <dgm:t>
        <a:bodyPr/>
        <a:lstStyle/>
        <a:p>
          <a:pPr algn="just"/>
          <a:endParaRPr lang="tr-TR" sz="2000" b="1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F124F7B3-DD88-4D79-8142-3C9EF87C64FF}" type="sibTrans" cxnId="{04941789-FFED-4144-BD8A-B90A12AF5FC7}">
      <dgm:prSet/>
      <dgm:spPr/>
      <dgm:t>
        <a:bodyPr/>
        <a:lstStyle/>
        <a:p>
          <a:pPr algn="just"/>
          <a:endParaRPr lang="tr-TR" sz="2000" b="1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91AA21EF-BE3D-4CAD-851E-1BDBF58ED348}">
      <dgm:prSet custT="1"/>
      <dgm:spPr/>
      <dgm:t>
        <a:bodyPr/>
        <a:lstStyle/>
        <a:p>
          <a:pPr algn="just" rtl="0"/>
          <a:r>
            <a:rPr lang="tr-TR" sz="2400" b="1" cap="none" spc="0" dirty="0" smtClean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Aşırı otlatma, </a:t>
          </a:r>
          <a:endParaRPr lang="tr-TR" sz="2400" b="1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1F16802-1108-4720-A7EA-81B87F19D38F}" type="parTrans" cxnId="{EE75982A-9E72-45A3-97E4-AF4826C8135E}">
      <dgm:prSet/>
      <dgm:spPr/>
      <dgm:t>
        <a:bodyPr/>
        <a:lstStyle/>
        <a:p>
          <a:pPr algn="just"/>
          <a:endParaRPr lang="tr-TR" sz="2000" b="1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0CF4C274-4A1C-4D4E-8D30-E2916C0C0F9E}" type="sibTrans" cxnId="{EE75982A-9E72-45A3-97E4-AF4826C8135E}">
      <dgm:prSet/>
      <dgm:spPr/>
      <dgm:t>
        <a:bodyPr/>
        <a:lstStyle/>
        <a:p>
          <a:pPr algn="just"/>
          <a:endParaRPr lang="tr-TR" sz="2000" b="1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9A0DBB8F-5BB3-4A6D-AA2B-F10630316354}">
      <dgm:prSet custT="1"/>
      <dgm:spPr/>
      <dgm:t>
        <a:bodyPr/>
        <a:lstStyle/>
        <a:p>
          <a:pPr algn="just" rtl="0"/>
          <a:r>
            <a:rPr lang="tr-TR" sz="2400" b="1" cap="none" spc="0" dirty="0" smtClean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Bu alanların tarıma açılması, </a:t>
          </a:r>
          <a:endParaRPr lang="tr-TR" sz="2400" b="1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EF321BAB-9096-403B-B593-B41B8A9BA7A4}" type="parTrans" cxnId="{8E8A5D8C-F150-41CF-B56A-14A600793730}">
      <dgm:prSet/>
      <dgm:spPr/>
      <dgm:t>
        <a:bodyPr/>
        <a:lstStyle/>
        <a:p>
          <a:pPr algn="just"/>
          <a:endParaRPr lang="tr-TR" sz="2000" b="1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A18FCE2F-FB8F-4927-8849-55EC10AEB8A2}" type="sibTrans" cxnId="{8E8A5D8C-F150-41CF-B56A-14A600793730}">
      <dgm:prSet/>
      <dgm:spPr/>
      <dgm:t>
        <a:bodyPr/>
        <a:lstStyle/>
        <a:p>
          <a:pPr algn="just"/>
          <a:endParaRPr lang="tr-TR" sz="2000" b="1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AE5ED50C-630E-4520-837C-38746E4B30EB}">
      <dgm:prSet custT="1"/>
      <dgm:spPr>
        <a:noFill/>
      </dgm:spPr>
      <dgm:t>
        <a:bodyPr/>
        <a:lstStyle/>
        <a:p>
          <a:pPr algn="just" rtl="0"/>
          <a:r>
            <a:rPr lang="tr-TR" sz="2400" b="1" cap="none" spc="0" dirty="0" smtClean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Türlerin azalmasına neden olmaktadır.</a:t>
          </a:r>
          <a:endParaRPr lang="tr-TR" sz="2400" b="1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BBF93733-7CF2-463B-8633-CF7590DF833D}" type="parTrans" cxnId="{F76A370E-5A9D-490F-B81D-289483E7D2F0}">
      <dgm:prSet/>
      <dgm:spPr/>
      <dgm:t>
        <a:bodyPr/>
        <a:lstStyle/>
        <a:p>
          <a:pPr algn="just"/>
          <a:endParaRPr lang="tr-TR" sz="2000" b="1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37A739E7-FAFD-4BA6-90FC-8EF8399B2EAF}" type="sibTrans" cxnId="{F76A370E-5A9D-490F-B81D-289483E7D2F0}">
      <dgm:prSet/>
      <dgm:spPr/>
      <dgm:t>
        <a:bodyPr/>
        <a:lstStyle/>
        <a:p>
          <a:pPr algn="just"/>
          <a:endParaRPr lang="tr-TR" sz="2000" b="1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87757D69-D88E-4E7E-9A1A-46C5F03AC1EA}" type="pres">
      <dgm:prSet presAssocID="{FC4E589C-641B-4D40-AD6D-A62D2094D5B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156713B-6918-40FC-B7DE-D4EF68810437}" type="pres">
      <dgm:prSet presAssocID="{83256FAF-573A-4FA3-ABA7-6785CC287950}" presName="parentText" presStyleLbl="node1" presStyleIdx="0" presStyleCnt="5" custScaleY="8339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703B671-CC28-4A62-9112-E2F2ADF4248F}" type="pres">
      <dgm:prSet presAssocID="{A05A9721-5893-42B6-B0AF-861EDCE1E675}" presName="spacer" presStyleCnt="0"/>
      <dgm:spPr/>
    </dgm:pt>
    <dgm:pt modelId="{84678AD5-A4E7-4321-BD1E-B16F16D625D8}" type="pres">
      <dgm:prSet presAssocID="{07D23938-570D-4A89-9638-F11D57AD6DAB}" presName="parentText" presStyleLbl="node1" presStyleIdx="1" presStyleCnt="5" custScaleY="8339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A72C69D-D635-4BB7-8719-E86696393BAE}" type="pres">
      <dgm:prSet presAssocID="{F124F7B3-DD88-4D79-8142-3C9EF87C64FF}" presName="spacer" presStyleCnt="0"/>
      <dgm:spPr/>
    </dgm:pt>
    <dgm:pt modelId="{D2231237-D931-4F9B-BC31-3D9D1AF3C53D}" type="pres">
      <dgm:prSet presAssocID="{91AA21EF-BE3D-4CAD-851E-1BDBF58ED348}" presName="parentText" presStyleLbl="node1" presStyleIdx="2" presStyleCnt="5" custScaleY="8339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BB4BA7-1E78-44A1-977C-DCB9645BEAF0}" type="pres">
      <dgm:prSet presAssocID="{0CF4C274-4A1C-4D4E-8D30-E2916C0C0F9E}" presName="spacer" presStyleCnt="0"/>
      <dgm:spPr/>
    </dgm:pt>
    <dgm:pt modelId="{2F0515DA-0DDB-4846-B095-F1C0D4768D7D}" type="pres">
      <dgm:prSet presAssocID="{9A0DBB8F-5BB3-4A6D-AA2B-F10630316354}" presName="parentText" presStyleLbl="node1" presStyleIdx="3" presStyleCnt="5" custScaleY="8339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E2BF98B-D658-495B-BE62-C12E4D034B63}" type="pres">
      <dgm:prSet presAssocID="{A18FCE2F-FB8F-4927-8849-55EC10AEB8A2}" presName="spacer" presStyleCnt="0"/>
      <dgm:spPr/>
    </dgm:pt>
    <dgm:pt modelId="{F9FE8CA7-6EE4-46C8-B511-F9F20686D148}" type="pres">
      <dgm:prSet presAssocID="{AE5ED50C-630E-4520-837C-38746E4B30EB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4941789-FFED-4144-BD8A-B90A12AF5FC7}" srcId="{FC4E589C-641B-4D40-AD6D-A62D2094D5BA}" destId="{07D23938-570D-4A89-9638-F11D57AD6DAB}" srcOrd="1" destOrd="0" parTransId="{B29E6889-B7DC-43C5-B17B-A5AAA3C4B7DD}" sibTransId="{F124F7B3-DD88-4D79-8142-3C9EF87C64FF}"/>
    <dgm:cxn modelId="{885429C3-EC65-426B-85D6-DC1AF2254F6B}" type="presOf" srcId="{FC4E589C-641B-4D40-AD6D-A62D2094D5BA}" destId="{87757D69-D88E-4E7E-9A1A-46C5F03AC1EA}" srcOrd="0" destOrd="0" presId="urn:microsoft.com/office/officeart/2005/8/layout/vList2"/>
    <dgm:cxn modelId="{FF953463-BEDF-4631-898A-CF4AAFF99387}" type="presOf" srcId="{83256FAF-573A-4FA3-ABA7-6785CC287950}" destId="{8156713B-6918-40FC-B7DE-D4EF68810437}" srcOrd="0" destOrd="0" presId="urn:microsoft.com/office/officeart/2005/8/layout/vList2"/>
    <dgm:cxn modelId="{6154C143-0CE5-4812-AD94-A0484211EF05}" type="presOf" srcId="{AE5ED50C-630E-4520-837C-38746E4B30EB}" destId="{F9FE8CA7-6EE4-46C8-B511-F9F20686D148}" srcOrd="0" destOrd="0" presId="urn:microsoft.com/office/officeart/2005/8/layout/vList2"/>
    <dgm:cxn modelId="{8E8A5D8C-F150-41CF-B56A-14A600793730}" srcId="{FC4E589C-641B-4D40-AD6D-A62D2094D5BA}" destId="{9A0DBB8F-5BB3-4A6D-AA2B-F10630316354}" srcOrd="3" destOrd="0" parTransId="{EF321BAB-9096-403B-B593-B41B8A9BA7A4}" sibTransId="{A18FCE2F-FB8F-4927-8849-55EC10AEB8A2}"/>
    <dgm:cxn modelId="{6B55E9E4-0ACA-4A83-A20A-4B56F9120D4E}" srcId="{FC4E589C-641B-4D40-AD6D-A62D2094D5BA}" destId="{83256FAF-573A-4FA3-ABA7-6785CC287950}" srcOrd="0" destOrd="0" parTransId="{9D4ACBBA-1D40-4ED3-A433-84B524762BE7}" sibTransId="{A05A9721-5893-42B6-B0AF-861EDCE1E675}"/>
    <dgm:cxn modelId="{2A36E655-BCCC-4971-8277-230A713D8BF6}" type="presOf" srcId="{9A0DBB8F-5BB3-4A6D-AA2B-F10630316354}" destId="{2F0515DA-0DDB-4846-B095-F1C0D4768D7D}" srcOrd="0" destOrd="0" presId="urn:microsoft.com/office/officeart/2005/8/layout/vList2"/>
    <dgm:cxn modelId="{EE75982A-9E72-45A3-97E4-AF4826C8135E}" srcId="{FC4E589C-641B-4D40-AD6D-A62D2094D5BA}" destId="{91AA21EF-BE3D-4CAD-851E-1BDBF58ED348}" srcOrd="2" destOrd="0" parTransId="{C1F16802-1108-4720-A7EA-81B87F19D38F}" sibTransId="{0CF4C274-4A1C-4D4E-8D30-E2916C0C0F9E}"/>
    <dgm:cxn modelId="{A9837BC2-15C1-4D8B-97C7-FE0EEADA6DC7}" type="presOf" srcId="{91AA21EF-BE3D-4CAD-851E-1BDBF58ED348}" destId="{D2231237-D931-4F9B-BC31-3D9D1AF3C53D}" srcOrd="0" destOrd="0" presId="urn:microsoft.com/office/officeart/2005/8/layout/vList2"/>
    <dgm:cxn modelId="{F76A370E-5A9D-490F-B81D-289483E7D2F0}" srcId="{FC4E589C-641B-4D40-AD6D-A62D2094D5BA}" destId="{AE5ED50C-630E-4520-837C-38746E4B30EB}" srcOrd="4" destOrd="0" parTransId="{BBF93733-7CF2-463B-8633-CF7590DF833D}" sibTransId="{37A739E7-FAFD-4BA6-90FC-8EF8399B2EAF}"/>
    <dgm:cxn modelId="{4305ED22-7B04-449D-8684-E78864D88F2A}" type="presOf" srcId="{07D23938-570D-4A89-9638-F11D57AD6DAB}" destId="{84678AD5-A4E7-4321-BD1E-B16F16D625D8}" srcOrd="0" destOrd="0" presId="urn:microsoft.com/office/officeart/2005/8/layout/vList2"/>
    <dgm:cxn modelId="{5A91ED8E-6C16-48C9-925C-DA4C7173B310}" type="presParOf" srcId="{87757D69-D88E-4E7E-9A1A-46C5F03AC1EA}" destId="{8156713B-6918-40FC-B7DE-D4EF68810437}" srcOrd="0" destOrd="0" presId="urn:microsoft.com/office/officeart/2005/8/layout/vList2"/>
    <dgm:cxn modelId="{FC83C0B9-0CE8-4EC0-BC89-57A2AAB16FCA}" type="presParOf" srcId="{87757D69-D88E-4E7E-9A1A-46C5F03AC1EA}" destId="{B703B671-CC28-4A62-9112-E2F2ADF4248F}" srcOrd="1" destOrd="0" presId="urn:microsoft.com/office/officeart/2005/8/layout/vList2"/>
    <dgm:cxn modelId="{C593AA06-563A-4EF1-86B3-CD21C009C1F0}" type="presParOf" srcId="{87757D69-D88E-4E7E-9A1A-46C5F03AC1EA}" destId="{84678AD5-A4E7-4321-BD1E-B16F16D625D8}" srcOrd="2" destOrd="0" presId="urn:microsoft.com/office/officeart/2005/8/layout/vList2"/>
    <dgm:cxn modelId="{CDDF6832-4A65-4625-9C35-A81FA5E05F16}" type="presParOf" srcId="{87757D69-D88E-4E7E-9A1A-46C5F03AC1EA}" destId="{BA72C69D-D635-4BB7-8719-E86696393BAE}" srcOrd="3" destOrd="0" presId="urn:microsoft.com/office/officeart/2005/8/layout/vList2"/>
    <dgm:cxn modelId="{C4C75D05-BE92-4555-85A3-AA407ED01467}" type="presParOf" srcId="{87757D69-D88E-4E7E-9A1A-46C5F03AC1EA}" destId="{D2231237-D931-4F9B-BC31-3D9D1AF3C53D}" srcOrd="4" destOrd="0" presId="urn:microsoft.com/office/officeart/2005/8/layout/vList2"/>
    <dgm:cxn modelId="{494298D1-EAEE-4757-AC40-E53148101641}" type="presParOf" srcId="{87757D69-D88E-4E7E-9A1A-46C5F03AC1EA}" destId="{29BB4BA7-1E78-44A1-977C-DCB9645BEAF0}" srcOrd="5" destOrd="0" presId="urn:microsoft.com/office/officeart/2005/8/layout/vList2"/>
    <dgm:cxn modelId="{8EA03AB8-3F3F-467A-BFFD-55ED3FCDBCFF}" type="presParOf" srcId="{87757D69-D88E-4E7E-9A1A-46C5F03AC1EA}" destId="{2F0515DA-0DDB-4846-B095-F1C0D4768D7D}" srcOrd="6" destOrd="0" presId="urn:microsoft.com/office/officeart/2005/8/layout/vList2"/>
    <dgm:cxn modelId="{ED032DF8-CA95-4721-A05D-231CE6497FBC}" type="presParOf" srcId="{87757D69-D88E-4E7E-9A1A-46C5F03AC1EA}" destId="{EE2BF98B-D658-495B-BE62-C12E4D034B63}" srcOrd="7" destOrd="0" presId="urn:microsoft.com/office/officeart/2005/8/layout/vList2"/>
    <dgm:cxn modelId="{B0ECC4C4-3E14-491E-A1C9-7A8C6FE6464C}" type="presParOf" srcId="{87757D69-D88E-4E7E-9A1A-46C5F03AC1EA}" destId="{F9FE8CA7-6EE4-46C8-B511-F9F20686D148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E96EFD-3AC3-40D0-9283-896EA21D6B8A}">
      <dsp:nvSpPr>
        <dsp:cNvPr id="0" name=""/>
        <dsp:cNvSpPr/>
      </dsp:nvSpPr>
      <dsp:spPr>
        <a:xfrm>
          <a:off x="3683258" y="699922"/>
          <a:ext cx="1482822" cy="3201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8179"/>
              </a:lnTo>
              <a:lnTo>
                <a:pt x="1482822" y="218179"/>
              </a:lnTo>
              <a:lnTo>
                <a:pt x="1482822" y="32015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0825C8-B57D-4281-AD04-BD0504EEA78E}">
      <dsp:nvSpPr>
        <dsp:cNvPr id="0" name=""/>
        <dsp:cNvSpPr/>
      </dsp:nvSpPr>
      <dsp:spPr>
        <a:xfrm>
          <a:off x="2200436" y="699922"/>
          <a:ext cx="1482822" cy="320159"/>
        </a:xfrm>
        <a:custGeom>
          <a:avLst/>
          <a:gdLst/>
          <a:ahLst/>
          <a:cxnLst/>
          <a:rect l="0" t="0" r="0" b="0"/>
          <a:pathLst>
            <a:path>
              <a:moveTo>
                <a:pt x="1482822" y="0"/>
              </a:moveTo>
              <a:lnTo>
                <a:pt x="1482822" y="218179"/>
              </a:lnTo>
              <a:lnTo>
                <a:pt x="0" y="218179"/>
              </a:lnTo>
              <a:lnTo>
                <a:pt x="0" y="32015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CC97A8-2C23-42EA-907C-6875FD46182F}">
      <dsp:nvSpPr>
        <dsp:cNvPr id="0" name=""/>
        <dsp:cNvSpPr/>
      </dsp:nvSpPr>
      <dsp:spPr>
        <a:xfrm>
          <a:off x="2347277" y="891"/>
          <a:ext cx="2671961" cy="69903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CEF191-7DC3-498E-9F24-C3D7E387BADC}">
      <dsp:nvSpPr>
        <dsp:cNvPr id="0" name=""/>
        <dsp:cNvSpPr/>
      </dsp:nvSpPr>
      <dsp:spPr>
        <a:xfrm>
          <a:off x="2469593" y="117090"/>
          <a:ext cx="2671961" cy="6990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Biyomlar</a:t>
          </a:r>
          <a:endParaRPr lang="tr-TR" sz="2800" kern="1200" dirty="0"/>
        </a:p>
      </dsp:txBody>
      <dsp:txXfrm>
        <a:off x="2490067" y="137564"/>
        <a:ext cx="2631013" cy="658083"/>
      </dsp:txXfrm>
    </dsp:sp>
    <dsp:sp modelId="{6C0F0AE4-A57A-42B5-8CE0-63CC027CDCB1}">
      <dsp:nvSpPr>
        <dsp:cNvPr id="0" name=""/>
        <dsp:cNvSpPr/>
      </dsp:nvSpPr>
      <dsp:spPr>
        <a:xfrm>
          <a:off x="839928" y="1020082"/>
          <a:ext cx="2721014" cy="69903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CF5E88-7469-4635-82EB-FA4B4E2B6E88}">
      <dsp:nvSpPr>
        <dsp:cNvPr id="0" name=""/>
        <dsp:cNvSpPr/>
      </dsp:nvSpPr>
      <dsp:spPr>
        <a:xfrm>
          <a:off x="962244" y="1136281"/>
          <a:ext cx="2721014" cy="6990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 smtClean="0"/>
            <a:t>Kara Biyomu </a:t>
          </a:r>
          <a:endParaRPr lang="tr-TR" sz="3600" kern="1200" dirty="0"/>
        </a:p>
      </dsp:txBody>
      <dsp:txXfrm>
        <a:off x="982718" y="1156755"/>
        <a:ext cx="2680066" cy="658083"/>
      </dsp:txXfrm>
    </dsp:sp>
    <dsp:sp modelId="{40CD0178-7A11-483A-A93B-D797BA549887}">
      <dsp:nvSpPr>
        <dsp:cNvPr id="0" name=""/>
        <dsp:cNvSpPr/>
      </dsp:nvSpPr>
      <dsp:spPr>
        <a:xfrm>
          <a:off x="3805573" y="1020082"/>
          <a:ext cx="2721014" cy="69903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F13648-6DD9-4366-81F8-DAC26BD48E25}">
      <dsp:nvSpPr>
        <dsp:cNvPr id="0" name=""/>
        <dsp:cNvSpPr/>
      </dsp:nvSpPr>
      <dsp:spPr>
        <a:xfrm>
          <a:off x="3927888" y="1136281"/>
          <a:ext cx="2721014" cy="6990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 smtClean="0"/>
            <a:t>Su Biyomu </a:t>
          </a:r>
        </a:p>
      </dsp:txBody>
      <dsp:txXfrm>
        <a:off x="3948362" y="1156755"/>
        <a:ext cx="2680066" cy="6580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5D4E6B-2A8A-4458-9494-F5EA6D061404}">
      <dsp:nvSpPr>
        <dsp:cNvPr id="0" name=""/>
        <dsp:cNvSpPr/>
      </dsp:nvSpPr>
      <dsp:spPr>
        <a:xfrm>
          <a:off x="0" y="12285"/>
          <a:ext cx="8229600" cy="83537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just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Dağların denize dönük yamaçları daha fazla yağış aldığı için gür bir bitki örtüsüne sahiptir.</a:t>
          </a:r>
          <a:endParaRPr lang="tr-TR" sz="2100" kern="1200" dirty="0"/>
        </a:p>
      </dsp:txBody>
      <dsp:txXfrm>
        <a:off x="40780" y="53065"/>
        <a:ext cx="8148040" cy="753819"/>
      </dsp:txXfrm>
    </dsp:sp>
    <dsp:sp modelId="{EE171CEC-FAC9-4B98-AE91-7A595961EB7B}">
      <dsp:nvSpPr>
        <dsp:cNvPr id="0" name=""/>
        <dsp:cNvSpPr/>
      </dsp:nvSpPr>
      <dsp:spPr>
        <a:xfrm>
          <a:off x="0" y="908145"/>
          <a:ext cx="8229600" cy="835379"/>
        </a:xfrm>
        <a:prstGeom prst="roundRect">
          <a:avLst/>
        </a:prstGeom>
        <a:gradFill rotWithShape="0">
          <a:gsLst>
            <a:gs pos="0">
              <a:schemeClr val="accent5">
                <a:hueOff val="2652652"/>
                <a:satOff val="-17387"/>
                <a:lumOff val="-36275"/>
                <a:alphaOff val="0"/>
                <a:tint val="50000"/>
                <a:satMod val="300000"/>
              </a:schemeClr>
            </a:gs>
            <a:gs pos="35000">
              <a:schemeClr val="accent5">
                <a:hueOff val="2652652"/>
                <a:satOff val="-17387"/>
                <a:lumOff val="-36275"/>
                <a:alphaOff val="0"/>
                <a:tint val="37000"/>
                <a:satMod val="300000"/>
              </a:schemeClr>
            </a:gs>
            <a:gs pos="100000">
              <a:schemeClr val="accent5">
                <a:hueOff val="2652652"/>
                <a:satOff val="-17387"/>
                <a:lumOff val="-3627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just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smtClean="0"/>
            <a:t> </a:t>
          </a:r>
          <a:r>
            <a:rPr lang="tr-TR" sz="2100" kern="1200" dirty="0" smtClean="0"/>
            <a:t>Karadeniz’de dağların kuzey yamaçlarındaki biyoçeşitlilik diğer yamaçlara göre daha fazladır. </a:t>
          </a:r>
          <a:endParaRPr lang="tr-TR" sz="2100" kern="1200" dirty="0"/>
        </a:p>
      </dsp:txBody>
      <dsp:txXfrm>
        <a:off x="40780" y="948925"/>
        <a:ext cx="8148040" cy="75381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3DF883-A189-481E-BCAD-6963E3E07153}">
      <dsp:nvSpPr>
        <dsp:cNvPr id="0" name=""/>
        <dsp:cNvSpPr/>
      </dsp:nvSpPr>
      <dsp:spPr>
        <a:xfrm>
          <a:off x="0" y="4335"/>
          <a:ext cx="4038600" cy="16497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just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smtClean="0"/>
            <a:t>Günümüzde türleri tehdit eden en büyük tehlike insandır. </a:t>
          </a:r>
          <a:endParaRPr lang="tr-TR" sz="3000" kern="1200"/>
        </a:p>
      </dsp:txBody>
      <dsp:txXfrm>
        <a:off x="80532" y="84867"/>
        <a:ext cx="3877536" cy="1488636"/>
      </dsp:txXfrm>
    </dsp:sp>
    <dsp:sp modelId="{1768245E-04BC-4567-BF98-1DC082AA5620}">
      <dsp:nvSpPr>
        <dsp:cNvPr id="0" name=""/>
        <dsp:cNvSpPr/>
      </dsp:nvSpPr>
      <dsp:spPr>
        <a:xfrm>
          <a:off x="0" y="1740435"/>
          <a:ext cx="4038600" cy="1649700"/>
        </a:xfrm>
        <a:prstGeom prst="roundRect">
          <a:avLst/>
        </a:prstGeom>
        <a:gradFill rotWithShape="0">
          <a:gsLst>
            <a:gs pos="0">
              <a:schemeClr val="accent5">
                <a:hueOff val="2652652"/>
                <a:satOff val="-17387"/>
                <a:lumOff val="-36275"/>
                <a:alphaOff val="0"/>
                <a:tint val="50000"/>
                <a:satMod val="300000"/>
              </a:schemeClr>
            </a:gs>
            <a:gs pos="35000">
              <a:schemeClr val="accent5">
                <a:hueOff val="2652652"/>
                <a:satOff val="-17387"/>
                <a:lumOff val="-36275"/>
                <a:alphaOff val="0"/>
                <a:tint val="37000"/>
                <a:satMod val="300000"/>
              </a:schemeClr>
            </a:gs>
            <a:gs pos="100000">
              <a:schemeClr val="accent5">
                <a:hueOff val="2652652"/>
                <a:satOff val="-17387"/>
                <a:lumOff val="-3627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just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/>
            <a:t>Aşırı avlanma sonucu bazı türler yok olma noktasına gelmiştir.</a:t>
          </a:r>
          <a:endParaRPr lang="tr-TR" sz="3000" kern="1200" dirty="0"/>
        </a:p>
      </dsp:txBody>
      <dsp:txXfrm>
        <a:off x="80532" y="1820967"/>
        <a:ext cx="3877536" cy="148863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56713B-6918-40FC-B7DE-D4EF68810437}">
      <dsp:nvSpPr>
        <dsp:cNvPr id="0" name=""/>
        <dsp:cNvSpPr/>
      </dsp:nvSpPr>
      <dsp:spPr>
        <a:xfrm>
          <a:off x="0" y="2559"/>
          <a:ext cx="4038600" cy="646671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cap="none" spc="0" dirty="0" smtClean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Toprak erozyonu, </a:t>
          </a:r>
          <a:endParaRPr lang="tr-TR" sz="2400" b="1" kern="1200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31568" y="34127"/>
        <a:ext cx="3975464" cy="583535"/>
      </dsp:txXfrm>
    </dsp:sp>
    <dsp:sp modelId="{84678AD5-A4E7-4321-BD1E-B16F16D625D8}">
      <dsp:nvSpPr>
        <dsp:cNvPr id="0" name=""/>
        <dsp:cNvSpPr/>
      </dsp:nvSpPr>
      <dsp:spPr>
        <a:xfrm>
          <a:off x="0" y="656044"/>
          <a:ext cx="4038600" cy="646671"/>
        </a:xfrm>
        <a:prstGeom prst="roundRect">
          <a:avLst/>
        </a:prstGeom>
        <a:gradFill rotWithShape="0">
          <a:gsLst>
            <a:gs pos="0">
              <a:schemeClr val="accent5">
                <a:hueOff val="663163"/>
                <a:satOff val="-4347"/>
                <a:lumOff val="-9069"/>
                <a:alphaOff val="0"/>
                <a:tint val="50000"/>
                <a:satMod val="300000"/>
              </a:schemeClr>
            </a:gs>
            <a:gs pos="35000">
              <a:schemeClr val="accent5">
                <a:hueOff val="663163"/>
                <a:satOff val="-4347"/>
                <a:lumOff val="-9069"/>
                <a:alphaOff val="0"/>
                <a:tint val="37000"/>
                <a:satMod val="300000"/>
              </a:schemeClr>
            </a:gs>
            <a:gs pos="100000">
              <a:schemeClr val="accent5">
                <a:hueOff val="663163"/>
                <a:satOff val="-4347"/>
                <a:lumOff val="-906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cap="none" spc="0" dirty="0" smtClean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Orman yangınları, </a:t>
          </a:r>
          <a:endParaRPr lang="tr-TR" sz="2400" b="1" kern="1200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31568" y="687612"/>
        <a:ext cx="3975464" cy="583535"/>
      </dsp:txXfrm>
    </dsp:sp>
    <dsp:sp modelId="{D2231237-D931-4F9B-BC31-3D9D1AF3C53D}">
      <dsp:nvSpPr>
        <dsp:cNvPr id="0" name=""/>
        <dsp:cNvSpPr/>
      </dsp:nvSpPr>
      <dsp:spPr>
        <a:xfrm>
          <a:off x="0" y="1309529"/>
          <a:ext cx="4038600" cy="646671"/>
        </a:xfrm>
        <a:prstGeom prst="roundRect">
          <a:avLst/>
        </a:prstGeom>
        <a:gradFill rotWithShape="0">
          <a:gsLst>
            <a:gs pos="0">
              <a:schemeClr val="accent5">
                <a:hueOff val="1326326"/>
                <a:satOff val="-8694"/>
                <a:lumOff val="-18138"/>
                <a:alphaOff val="0"/>
                <a:tint val="50000"/>
                <a:satMod val="300000"/>
              </a:schemeClr>
            </a:gs>
            <a:gs pos="35000">
              <a:schemeClr val="accent5">
                <a:hueOff val="1326326"/>
                <a:satOff val="-8694"/>
                <a:lumOff val="-18138"/>
                <a:alphaOff val="0"/>
                <a:tint val="37000"/>
                <a:satMod val="300000"/>
              </a:schemeClr>
            </a:gs>
            <a:gs pos="100000">
              <a:schemeClr val="accent5">
                <a:hueOff val="1326326"/>
                <a:satOff val="-8694"/>
                <a:lumOff val="-1813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cap="none" spc="0" dirty="0" smtClean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Aşırı otlatma, </a:t>
          </a:r>
          <a:endParaRPr lang="tr-TR" sz="2400" b="1" kern="1200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31568" y="1341097"/>
        <a:ext cx="3975464" cy="583535"/>
      </dsp:txXfrm>
    </dsp:sp>
    <dsp:sp modelId="{2F0515DA-0DDB-4846-B095-F1C0D4768D7D}">
      <dsp:nvSpPr>
        <dsp:cNvPr id="0" name=""/>
        <dsp:cNvSpPr/>
      </dsp:nvSpPr>
      <dsp:spPr>
        <a:xfrm>
          <a:off x="0" y="1963013"/>
          <a:ext cx="4038600" cy="646671"/>
        </a:xfrm>
        <a:prstGeom prst="roundRect">
          <a:avLst/>
        </a:prstGeom>
        <a:gradFill rotWithShape="0">
          <a:gsLst>
            <a:gs pos="0">
              <a:schemeClr val="accent5">
                <a:hueOff val="1989489"/>
                <a:satOff val="-13040"/>
                <a:lumOff val="-27206"/>
                <a:alphaOff val="0"/>
                <a:tint val="50000"/>
                <a:satMod val="300000"/>
              </a:schemeClr>
            </a:gs>
            <a:gs pos="35000">
              <a:schemeClr val="accent5">
                <a:hueOff val="1989489"/>
                <a:satOff val="-13040"/>
                <a:lumOff val="-27206"/>
                <a:alphaOff val="0"/>
                <a:tint val="37000"/>
                <a:satMod val="300000"/>
              </a:schemeClr>
            </a:gs>
            <a:gs pos="100000">
              <a:schemeClr val="accent5">
                <a:hueOff val="1989489"/>
                <a:satOff val="-13040"/>
                <a:lumOff val="-2720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cap="none" spc="0" dirty="0" smtClean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Bu alanların tarıma açılması, </a:t>
          </a:r>
          <a:endParaRPr lang="tr-TR" sz="2400" b="1" kern="1200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31568" y="1994581"/>
        <a:ext cx="3975464" cy="583535"/>
      </dsp:txXfrm>
    </dsp:sp>
    <dsp:sp modelId="{F9FE8CA7-6EE4-46C8-B511-F9F20686D148}">
      <dsp:nvSpPr>
        <dsp:cNvPr id="0" name=""/>
        <dsp:cNvSpPr/>
      </dsp:nvSpPr>
      <dsp:spPr>
        <a:xfrm>
          <a:off x="0" y="2616498"/>
          <a:ext cx="4038600" cy="775413"/>
        </a:xfrm>
        <a:prstGeom prst="roundRect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cap="none" spc="0" dirty="0" smtClean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Türlerin azalmasına neden olmaktadır.</a:t>
          </a:r>
          <a:endParaRPr lang="tr-TR" sz="2400" b="1" kern="1200" cap="none" spc="0" dirty="0">
            <a:ln w="1905"/>
            <a:solidFill>
              <a:srgbClr val="00B0F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37853" y="2654351"/>
        <a:ext cx="3962894" cy="6997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303FE3-0F78-494D-A4A6-80D3B4217A07}" type="datetimeFigureOut">
              <a:rPr lang="tr-TR" smtClean="0"/>
              <a:t>25.09.2013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DA85A1-7696-4390-92D1-415AA277F5D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0376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DA85A1-7696-4390-92D1-415AA277F5D8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9443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4536282"/>
            <a:ext cx="2762250" cy="607219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510 h 510"/>
              <a:gd name="T4" fmla="*/ 1740 w 1740"/>
              <a:gd name="T5" fmla="*/ 510 h 510"/>
              <a:gd name="T6" fmla="*/ 1595 w 1740"/>
              <a:gd name="T7" fmla="*/ 30 h 510"/>
              <a:gd name="T8" fmla="*/ 0 w 1740"/>
              <a:gd name="T9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3529012"/>
            <a:ext cx="6400800" cy="1614488"/>
          </a:xfrm>
          <a:custGeom>
            <a:avLst/>
            <a:gdLst>
              <a:gd name="T0" fmla="*/ 1116 w 4032"/>
              <a:gd name="T1" fmla="*/ 0 h 1356"/>
              <a:gd name="T2" fmla="*/ 3840 w 4032"/>
              <a:gd name="T3" fmla="*/ 636 h 1356"/>
              <a:gd name="T4" fmla="*/ 4032 w 4032"/>
              <a:gd name="T5" fmla="*/ 1356 h 1356"/>
              <a:gd name="T6" fmla="*/ 288 w 4032"/>
              <a:gd name="T7" fmla="*/ 1356 h 1356"/>
              <a:gd name="T8" fmla="*/ 0 w 4032"/>
              <a:gd name="T9" fmla="*/ 828 h 1356"/>
              <a:gd name="T10" fmla="*/ 1116 w 4032"/>
              <a:gd name="T11" fmla="*/ 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00550" y="585787"/>
            <a:ext cx="4743450" cy="3786188"/>
          </a:xfrm>
          <a:custGeom>
            <a:avLst/>
            <a:gdLst>
              <a:gd name="T0" fmla="*/ 510 w 2988"/>
              <a:gd name="T1" fmla="*/ 1098 h 3180"/>
              <a:gd name="T2" fmla="*/ 2280 w 2988"/>
              <a:gd name="T3" fmla="*/ 0 h 3180"/>
              <a:gd name="T4" fmla="*/ 2988 w 2988"/>
              <a:gd name="T5" fmla="*/ 342 h 3180"/>
              <a:gd name="T6" fmla="*/ 2988 w 2988"/>
              <a:gd name="T7" fmla="*/ 2772 h 3180"/>
              <a:gd name="T8" fmla="*/ 1452 w 2988"/>
              <a:gd name="T9" fmla="*/ 3060 h 3180"/>
              <a:gd name="T10" fmla="*/ 0 w 2988"/>
              <a:gd name="T11" fmla="*/ 2406 h 3180"/>
              <a:gd name="T12" fmla="*/ 510 w 2988"/>
              <a:gd name="T13" fmla="*/ 1098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1807369"/>
          </a:xfrm>
          <a:custGeom>
            <a:avLst/>
            <a:gdLst>
              <a:gd name="T0" fmla="*/ 0 w 2064"/>
              <a:gd name="T1" fmla="*/ 0 h 1518"/>
              <a:gd name="T2" fmla="*/ 276 w 2064"/>
              <a:gd name="T3" fmla="*/ 1518 h 1518"/>
              <a:gd name="T4" fmla="*/ 2064 w 2064"/>
              <a:gd name="T5" fmla="*/ 0 h 1518"/>
              <a:gd name="T6" fmla="*/ 0 w 2064"/>
              <a:gd name="T7" fmla="*/ 0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1" y="1"/>
            <a:ext cx="6583363" cy="5450681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1" y="0"/>
            <a:ext cx="6372225" cy="5304235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19" name="Line 47"/>
          <p:cNvSpPr>
            <a:spLocks noChangeShapeType="1"/>
          </p:cNvSpPr>
          <p:nvPr/>
        </p:nvSpPr>
        <p:spPr bwMode="gray">
          <a:xfrm>
            <a:off x="250825" y="1191"/>
            <a:ext cx="0" cy="451127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0" name="Line 48"/>
          <p:cNvSpPr>
            <a:spLocks noChangeShapeType="1"/>
          </p:cNvSpPr>
          <p:nvPr/>
        </p:nvSpPr>
        <p:spPr bwMode="gray">
          <a:xfrm>
            <a:off x="1293813" y="1191"/>
            <a:ext cx="0" cy="4655344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1" name="Line 49"/>
          <p:cNvSpPr>
            <a:spLocks noChangeShapeType="1"/>
          </p:cNvSpPr>
          <p:nvPr/>
        </p:nvSpPr>
        <p:spPr bwMode="gray">
          <a:xfrm>
            <a:off x="2338388" y="1191"/>
            <a:ext cx="0" cy="4637484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2" name="Line 50"/>
          <p:cNvSpPr>
            <a:spLocks noChangeShapeType="1"/>
          </p:cNvSpPr>
          <p:nvPr/>
        </p:nvSpPr>
        <p:spPr bwMode="gray">
          <a:xfrm>
            <a:off x="3382963" y="1192"/>
            <a:ext cx="0" cy="4479131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3" name="Line 51"/>
          <p:cNvSpPr>
            <a:spLocks noChangeShapeType="1"/>
          </p:cNvSpPr>
          <p:nvPr/>
        </p:nvSpPr>
        <p:spPr bwMode="gray">
          <a:xfrm>
            <a:off x="4427538" y="1192"/>
            <a:ext cx="0" cy="408741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5" name="Line 53"/>
          <p:cNvSpPr>
            <a:spLocks noChangeShapeType="1"/>
          </p:cNvSpPr>
          <p:nvPr/>
        </p:nvSpPr>
        <p:spPr bwMode="gray">
          <a:xfrm rot="5400000">
            <a:off x="2913063" y="-2717403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6" name="Line 54"/>
          <p:cNvSpPr>
            <a:spLocks noChangeShapeType="1"/>
          </p:cNvSpPr>
          <p:nvPr/>
        </p:nvSpPr>
        <p:spPr bwMode="gray">
          <a:xfrm rot="5400000">
            <a:off x="3006725" y="-2012156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7" name="Line 55"/>
          <p:cNvSpPr>
            <a:spLocks noChangeShapeType="1"/>
          </p:cNvSpPr>
          <p:nvPr/>
        </p:nvSpPr>
        <p:spPr bwMode="gray">
          <a:xfrm rot="5400000">
            <a:off x="3011488" y="-1218009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8" name="Line 56"/>
          <p:cNvSpPr>
            <a:spLocks noChangeShapeType="1"/>
          </p:cNvSpPr>
          <p:nvPr/>
        </p:nvSpPr>
        <p:spPr bwMode="gray">
          <a:xfrm rot="5400000">
            <a:off x="2907507" y="-313928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9" name="Line 57"/>
          <p:cNvSpPr>
            <a:spLocks noChangeShapeType="1"/>
          </p:cNvSpPr>
          <p:nvPr/>
        </p:nvSpPr>
        <p:spPr bwMode="gray">
          <a:xfrm rot="5400000">
            <a:off x="2666207" y="726281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2077244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1" y="208360"/>
            <a:ext cx="1012825" cy="769144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1820466"/>
            <a:ext cx="1012825" cy="769144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3133" name="Rectangle 61"/>
          <p:cNvSpPr>
            <a:spLocks noChangeArrowheads="1"/>
          </p:cNvSpPr>
          <p:nvPr/>
        </p:nvSpPr>
        <p:spPr bwMode="gray">
          <a:xfrm>
            <a:off x="1" y="203598"/>
            <a:ext cx="250825" cy="769144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4" y="1191"/>
            <a:ext cx="1012825" cy="176213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3406378"/>
            <a:ext cx="1009650" cy="775097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645 h 651"/>
              <a:gd name="T4" fmla="*/ 636 w 636"/>
              <a:gd name="T5" fmla="*/ 651 h 651"/>
              <a:gd name="T6" fmla="*/ 632 w 636"/>
              <a:gd name="T7" fmla="*/ 0 h 651"/>
              <a:gd name="T8" fmla="*/ 0 w 636"/>
              <a:gd name="T9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1826419"/>
            <a:ext cx="1012825" cy="769144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4805363"/>
            <a:ext cx="2133600" cy="235744"/>
          </a:xfrm>
        </p:spPr>
        <p:txBody>
          <a:bodyPr/>
          <a:lstStyle>
            <a:lvl1pPr>
              <a:defRPr/>
            </a:lvl1pPr>
          </a:lstStyle>
          <a:p>
            <a:fld id="{2F1AA8E0-6A5F-4109-B6D2-DF3C3BF967AB}" type="datetime10">
              <a:rPr lang="tr-TR" smtClean="0"/>
              <a:t>20:10</a:t>
            </a:fld>
            <a:endParaRPr lang="tr-T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4805363"/>
            <a:ext cx="2895600" cy="235744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4805363"/>
            <a:ext cx="2133600" cy="235744"/>
          </a:xfrm>
        </p:spPr>
        <p:txBody>
          <a:bodyPr/>
          <a:lstStyle>
            <a:lvl1pPr>
              <a:defRPr/>
            </a:lvl1pPr>
          </a:lstStyle>
          <a:p>
            <a:fld id="{4E08D9B4-161C-489C-BF83-C5047E2F3827}" type="slidenum">
              <a:rPr lang="tr-TR" smtClean="0"/>
              <a:t>‹#›</a:t>
            </a:fld>
            <a:endParaRPr lang="tr-TR"/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1" y="0"/>
            <a:ext cx="1076325" cy="51435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432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720 h 720"/>
                <a:gd name="T8" fmla="*/ 0 w 672"/>
                <a:gd name="T9" fmla="*/ 43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>
                <a:gd name="T0" fmla="*/ 206 w 212"/>
                <a:gd name="T1" fmla="*/ 0 h 824"/>
                <a:gd name="T2" fmla="*/ 0 w 212"/>
                <a:gd name="T3" fmla="*/ 82 h 824"/>
                <a:gd name="T4" fmla="*/ 168 w 212"/>
                <a:gd name="T5" fmla="*/ 824 h 824"/>
                <a:gd name="T6" fmla="*/ 212 w 212"/>
                <a:gd name="T7" fmla="*/ 822 h 824"/>
                <a:gd name="T8" fmla="*/ 206 w 212"/>
                <a:gd name="T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000125"/>
            <a:ext cx="660400" cy="769144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gray">
          <a:xfrm>
            <a:off x="5480050" y="1191"/>
            <a:ext cx="0" cy="3178969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pic>
        <p:nvPicPr>
          <p:cNvPr id="41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1" y="2621756"/>
            <a:ext cx="1012825" cy="769144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393398">
            <a:off x="2667001" y="457200"/>
            <a:ext cx="2663825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25 Metin kutusu"/>
          <p:cNvSpPr txBox="1"/>
          <p:nvPr userDrawn="1"/>
        </p:nvSpPr>
        <p:spPr>
          <a:xfrm>
            <a:off x="0" y="4896616"/>
            <a:ext cx="9144000" cy="253916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1050" dirty="0" smtClean="0">
                <a:solidFill>
                  <a:schemeClr val="bg1"/>
                </a:solidFill>
              </a:rPr>
              <a:t>mehmetaliercan@hotmail.com – www.cografyakulubu.com </a:t>
            </a:r>
            <a:endParaRPr lang="tr-TR" sz="1050" dirty="0">
              <a:solidFill>
                <a:schemeClr val="bg1"/>
              </a:solidFill>
            </a:endParaRPr>
          </a:p>
        </p:txBody>
      </p:sp>
      <p:sp>
        <p:nvSpPr>
          <p:cNvPr id="38" name="3 Metin kutusu"/>
          <p:cNvSpPr txBox="1"/>
          <p:nvPr userDrawn="1"/>
        </p:nvSpPr>
        <p:spPr>
          <a:xfrm>
            <a:off x="0" y="0"/>
            <a:ext cx="9144000" cy="276999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200" dirty="0" smtClean="0">
                <a:solidFill>
                  <a:schemeClr val="bg1"/>
                </a:solidFill>
                <a:latin typeface="+mn-lt"/>
              </a:rPr>
              <a:t>Bu Sunu En İyi Ofis 2010 ve Üstü Yüklü Bilgisayarlarda Görüntülenir</a:t>
            </a:r>
            <a:endParaRPr lang="tr-TR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9" name="Rectangle 2"/>
          <p:cNvSpPr txBox="1">
            <a:spLocks noChangeArrowheads="1"/>
          </p:cNvSpPr>
          <p:nvPr userDrawn="1"/>
        </p:nvSpPr>
        <p:spPr bwMode="auto">
          <a:xfrm>
            <a:off x="467544" y="1563638"/>
            <a:ext cx="8208912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300" b="1" i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 b="1" i="1">
                <a:solidFill>
                  <a:schemeClr val="tx1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 b="1" i="1">
                <a:solidFill>
                  <a:schemeClr val="tx1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 b="1" i="1">
                <a:solidFill>
                  <a:schemeClr val="tx1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 b="1" i="1">
                <a:solidFill>
                  <a:schemeClr val="tx1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200" b="1" i="1">
                <a:solidFill>
                  <a:schemeClr val="tx1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200" b="1" i="1">
                <a:solidFill>
                  <a:schemeClr val="tx1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200" b="1" i="1">
                <a:solidFill>
                  <a:schemeClr val="tx1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00"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tr-TR" sz="3600" spc="50" dirty="0">
                <a:ln w="11430"/>
                <a:solidFill>
                  <a:schemeClr val="accent5">
                    <a:lumMod val="9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Shonar Bangla" pitchFamily="34" charset="0"/>
              </a:rPr>
              <a:t>BİYOÇEŞİTLİLİK</a:t>
            </a:r>
            <a:r>
              <a:rPr lang="tr-TR" sz="2400" spc="50" dirty="0" smtClean="0">
                <a:ln w="11430"/>
                <a:solidFill>
                  <a:schemeClr val="accent5">
                    <a:lumMod val="9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Shonar Bangla" pitchFamily="34" charset="0"/>
              </a:rPr>
              <a:t/>
            </a:r>
            <a:br>
              <a:rPr lang="tr-TR" sz="2400" spc="50" dirty="0" smtClean="0">
                <a:ln w="11430"/>
                <a:solidFill>
                  <a:schemeClr val="accent5">
                    <a:lumMod val="9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Shonar Bangla" pitchFamily="34" charset="0"/>
              </a:rPr>
            </a:br>
            <a:r>
              <a:rPr lang="tr-TR" sz="1200" spc="50" dirty="0" smtClean="0">
                <a:ln w="11430"/>
                <a:solidFill>
                  <a:schemeClr val="accent5">
                    <a:lumMod val="9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Shonar Bangla" pitchFamily="34" charset="0"/>
              </a:rPr>
              <a:t>Mehmet Ali ERCAN – Balıkesir Merkez Bahçelievler Anadolu Lisesi</a:t>
            </a:r>
            <a:endParaRPr lang="en-US" sz="2400" spc="50" dirty="0">
              <a:ln w="11430"/>
              <a:solidFill>
                <a:schemeClr val="accent5">
                  <a:lumMod val="9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Shonar Bangla" pitchFamily="34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3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3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3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3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31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9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2" presetID="19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54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59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4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6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0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" grpId="0" animBg="1"/>
      <p:bldP spid="3112" grpId="1" animBg="1"/>
      <p:bldP spid="3112" grpId="2" animBg="1"/>
      <p:bldP spid="3112" grpId="3" animBg="1"/>
      <p:bldP spid="3113" grpId="0" animBg="1"/>
      <p:bldP spid="3113" grpId="1" animBg="1"/>
      <p:bldP spid="3113" grpId="2" animBg="1"/>
      <p:bldP spid="3113" grpId="3" animBg="1"/>
      <p:bldP spid="3114" grpId="0" animBg="1"/>
      <p:bldP spid="3114" grpId="1" animBg="1"/>
      <p:bldP spid="3114" grpId="2" animBg="1"/>
      <p:bldP spid="3114" grpId="3" animBg="1"/>
      <p:bldP spid="3115" grpId="0" animBg="1"/>
      <p:bldP spid="3115" grpId="1" animBg="1"/>
      <p:bldP spid="3115" grpId="2" animBg="1"/>
      <p:bldP spid="3115" grpId="3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A24A69-B425-4960-8AB8-EEC68222AE39}" type="datetime10">
              <a:rPr lang="tr-TR" smtClean="0"/>
              <a:t>20:10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8D9B4-161C-489C-BF83-C5047E2F38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3503577"/>
      </p:ext>
    </p:extLst>
  </p:cSld>
  <p:clrMapOvr>
    <a:masterClrMapping/>
  </p:clrMapOvr>
  <p:transition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44079"/>
            <a:ext cx="2057400" cy="435054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44079"/>
            <a:ext cx="6019800" cy="43505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9F0AAC-4920-40C8-9848-C99AE7826BC1}" type="datetime10">
              <a:rPr lang="tr-TR" smtClean="0"/>
              <a:t>20:10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8D9B4-161C-489C-BF83-C5047E2F38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10229010"/>
      </p:ext>
    </p:extLst>
  </p:cSld>
  <p:clrMapOvr>
    <a:masterClrMapping/>
  </p:clrMapOvr>
  <p:transition>
    <p:cover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44079"/>
            <a:ext cx="8229600" cy="6953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AEDD0FDD-EBC7-47EE-A30E-708314C93191}" type="datetime10">
              <a:rPr lang="tr-TR" smtClean="0"/>
              <a:t>20:10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4E08D9B4-161C-489C-BF83-C5047E2F38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24308844"/>
      </p:ext>
    </p:extLst>
  </p:cSld>
  <p:clrMapOvr>
    <a:masterClrMapping/>
  </p:clrMapOvr>
  <p:transition>
    <p:cover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Başlık ve İçerik Üzerind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44079"/>
            <a:ext cx="8229600" cy="6953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457200" y="1200150"/>
            <a:ext cx="8229600" cy="163949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953942"/>
            <a:ext cx="8229600" cy="164068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991C7AC8-0E01-4E6D-93E4-F25DA496113F}" type="datetime10">
              <a:rPr lang="tr-TR" smtClean="0"/>
              <a:t>20:10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4E08D9B4-161C-489C-BF83-C5047E2F38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90110737"/>
      </p:ext>
    </p:extLst>
  </p:cSld>
  <p:clrMapOvr>
    <a:masterClrMapping/>
  </p:clrMapOvr>
  <p:transition>
    <p:cover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44079"/>
            <a:ext cx="8229600" cy="6953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Tablo Yer Tutucusu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r>
              <a:rPr lang="tr-TR" smtClean="0"/>
              <a:t>Tablo eklemek için simgeyi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DFA9B1F9-1663-4408-8F54-A1B8B90D3CC1}" type="datetime10">
              <a:rPr lang="tr-TR" smtClean="0"/>
              <a:t>20:10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4E08D9B4-161C-489C-BF83-C5047E2F38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8876619"/>
      </p:ext>
    </p:extLst>
  </p:cSld>
  <p:clrMapOvr>
    <a:masterClrMapping/>
  </p:clrMapOvr>
  <p:transition>
    <p:cover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Başlık ve Gr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44079"/>
            <a:ext cx="8229600" cy="6953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Grafik Yer Tutucusu 2"/>
          <p:cNvSpPr>
            <a:spLocks noGrp="1"/>
          </p:cNvSpPr>
          <p:nvPr>
            <p:ph type="chart"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r>
              <a:rPr lang="tr-TR" smtClean="0"/>
              <a:t>Grafik eklemek için simgeyi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FF897A63-9403-4BD6-93DA-AA4618C40DDB}" type="datetime10">
              <a:rPr lang="tr-TR" smtClean="0"/>
              <a:t>20:10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4E08D9B4-161C-489C-BF83-C5047E2F38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2792869"/>
      </p:ext>
    </p:extLst>
  </p:cSld>
  <p:clrMapOvr>
    <a:masterClrMapping/>
  </p:clrMapOvr>
  <p:transition>
    <p:cover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Başlık ve Diyagram veya Kuruluş Grafiğ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44079"/>
            <a:ext cx="8229600" cy="6953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SmartArt Yer Tutucusu 2"/>
          <p:cNvSpPr>
            <a:spLocks noGrp="1"/>
          </p:cNvSpPr>
          <p:nvPr>
            <p:ph type="dgm"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r>
              <a:rPr lang="tr-TR" smtClean="0"/>
              <a:t>SmartArt grafiği eklemek için simgeyi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43A43854-B9C6-40DA-BAE0-1C731343F6EB}" type="datetime10">
              <a:rPr lang="tr-TR" smtClean="0"/>
              <a:t>20:10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4E08D9B4-161C-489C-BF83-C5047E2F38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6038547"/>
      </p:ext>
    </p:extLst>
  </p:cSld>
  <p:clrMapOvr>
    <a:masterClrMapping/>
  </p:clrMapOvr>
  <p:transition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E63EA2-D408-4808-9353-DB07F6650BD1}" type="datetime10">
              <a:rPr lang="tr-TR" smtClean="0"/>
              <a:t>20:10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8D9B4-161C-489C-BF83-C5047E2F38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589315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46B0D2-D2F8-4FA3-BC0A-710E9A368908}" type="datetime10">
              <a:rPr lang="tr-TR" smtClean="0"/>
              <a:t>20:10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8D9B4-161C-489C-BF83-C5047E2F38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9703831"/>
      </p:ext>
    </p:extLst>
  </p:cSld>
  <p:clrMapOvr>
    <a:masterClrMapping/>
  </p:clrMapOvr>
  <p:transition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33C441-7540-4F37-88C3-93C9F7CA308D}" type="datetime10">
              <a:rPr lang="tr-TR" smtClean="0"/>
              <a:t>20:10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8D9B4-161C-489C-BF83-C5047E2F38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6520208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F8DA93-876E-47A2-A9E2-5DA595C07497}" type="datetime10">
              <a:rPr lang="tr-TR" smtClean="0"/>
              <a:t>20:10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8D9B4-161C-489C-BF83-C5047E2F38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4523151"/>
      </p:ext>
    </p:extLst>
  </p:cSld>
  <p:clrMapOvr>
    <a:masterClrMapping/>
  </p:clrMapOvr>
  <p:transition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CDD373-1556-493C-80EF-F76E6A4A9E2E}" type="datetime10">
              <a:rPr lang="tr-TR" smtClean="0"/>
              <a:t>20:10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8D9B4-161C-489C-BF83-C5047E2F38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4351598"/>
      </p:ext>
    </p:extLst>
  </p:cSld>
  <p:clrMapOvr>
    <a:masterClrMapping/>
  </p:clrMapOvr>
  <p:transition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E8F009-2512-4C02-9DE7-C557216596F6}" type="datetime10">
              <a:rPr lang="tr-TR" smtClean="0"/>
              <a:t>20:10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8D9B4-161C-489C-BF83-C5047E2F38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8404192"/>
      </p:ext>
    </p:extLst>
  </p:cSld>
  <p:clrMapOvr>
    <a:masterClrMapping/>
  </p:clrMapOvr>
  <p:transition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DD3950-82AB-454A-AE02-7BA424D00474}" type="datetime10">
              <a:rPr lang="tr-TR" smtClean="0"/>
              <a:t>20:10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8D9B4-161C-489C-BF83-C5047E2F38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5872874"/>
      </p:ext>
    </p:extLst>
  </p:cSld>
  <p:clrMapOvr>
    <a:masterClrMapping/>
  </p:clrMapOvr>
  <p:transition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C19841-58F2-42E9-8A5C-08C95CF4226B}" type="datetime10">
              <a:rPr lang="tr-TR" smtClean="0"/>
              <a:t>20:10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8D9B4-161C-489C-BF83-C5047E2F38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8594646"/>
      </p:ext>
    </p:extLst>
  </p:cSld>
  <p:clrMapOvr>
    <a:masterClrMapping/>
  </p:clrMapOvr>
  <p:transition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7144"/>
            <a:ext cx="9156700" cy="5154216"/>
          </a:xfrm>
          <a:custGeom>
            <a:avLst/>
            <a:gdLst>
              <a:gd name="T0" fmla="*/ 5766 w 5768"/>
              <a:gd name="T1" fmla="*/ 605 h 4329"/>
              <a:gd name="T2" fmla="*/ 5768 w 5768"/>
              <a:gd name="T3" fmla="*/ 4325 h 4329"/>
              <a:gd name="T4" fmla="*/ 1082 w 5768"/>
              <a:gd name="T5" fmla="*/ 4329 h 4329"/>
              <a:gd name="T6" fmla="*/ 13 w 5768"/>
              <a:gd name="T7" fmla="*/ 3351 h 4329"/>
              <a:gd name="T8" fmla="*/ 0 w 5768"/>
              <a:gd name="T9" fmla="*/ 0 h 4329"/>
              <a:gd name="T10" fmla="*/ 2428 w 5768"/>
              <a:gd name="T11" fmla="*/ 7 h 4329"/>
              <a:gd name="T12" fmla="*/ 5766 w 5768"/>
              <a:gd name="T13" fmla="*/ 605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tr-TR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4125516"/>
            <a:ext cx="1441451" cy="1019175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1100 h 1100"/>
              <a:gd name="T4" fmla="*/ 1089 w 1089"/>
              <a:gd name="T5" fmla="*/ 1100 h 1100"/>
              <a:gd name="T6" fmla="*/ 0 w 1089"/>
              <a:gd name="T7" fmla="*/ 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gray">
          <a:xfrm>
            <a:off x="527050" y="1"/>
            <a:ext cx="0" cy="4432697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gray">
          <a:xfrm>
            <a:off x="1677988" y="0"/>
            <a:ext cx="0" cy="51244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gray">
          <a:xfrm>
            <a:off x="2830513" y="1"/>
            <a:ext cx="0" cy="5145881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3983038" y="0"/>
            <a:ext cx="0" cy="5156597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5133975" y="291704"/>
            <a:ext cx="0" cy="4864894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gray">
          <a:xfrm>
            <a:off x="6286500" y="464344"/>
            <a:ext cx="0" cy="4692254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7439025" y="579835"/>
            <a:ext cx="0" cy="45767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675085"/>
            <a:ext cx="0" cy="448151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rot="5400000">
            <a:off x="2595563" y="-2281238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78350" y="-3422253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8" name="Line 24"/>
          <p:cNvSpPr>
            <a:spLocks noChangeShapeType="1"/>
          </p:cNvSpPr>
          <p:nvPr/>
        </p:nvSpPr>
        <p:spPr bwMode="gray">
          <a:xfrm rot="5400000">
            <a:off x="4578350" y="-2579290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gray">
          <a:xfrm rot="5400000">
            <a:off x="4579938" y="-1735931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rot="5400000">
            <a:off x="4579938" y="-892969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gray">
          <a:xfrm rot="5400000">
            <a:off x="4905376" y="315119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019300"/>
            <a:ext cx="1128712" cy="809625"/>
          </a:xfrm>
          <a:prstGeom prst="rect">
            <a:avLst/>
          </a:prstGeom>
          <a:solidFill>
            <a:srgbClr val="FFFFFF">
              <a:alpha val="2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4" y="3702844"/>
            <a:ext cx="1120775" cy="8096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6" y="2856310"/>
            <a:ext cx="1128713" cy="8096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4548188"/>
            <a:ext cx="1128712" cy="597694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30361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9" y="3704035"/>
            <a:ext cx="1120775" cy="8096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9" y="1175147"/>
            <a:ext cx="1120775" cy="8096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-36512" y="4878858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fld id="{3703A2F1-44B2-4EFF-90F9-6500DBF89CE1}" type="datetime10">
              <a:rPr lang="tr-TR" smtClean="0"/>
              <a:t>20:10</a:t>
            </a:fld>
            <a:endParaRPr lang="tr-T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974904" y="4878858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4E08D9B4-161C-489C-BF83-C5047E2F3827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1"/>
            <a:ext cx="5105400" cy="554831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244079"/>
            <a:ext cx="8229600" cy="6953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786797">
            <a:off x="6629401" y="-285750"/>
            <a:ext cx="2417763" cy="14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0740733" flipH="1">
            <a:off x="49213" y="4294585"/>
            <a:ext cx="1223962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18 Metin kutusu"/>
          <p:cNvSpPr txBox="1"/>
          <p:nvPr/>
        </p:nvSpPr>
        <p:spPr>
          <a:xfrm>
            <a:off x="2035951" y="4909356"/>
            <a:ext cx="5072098" cy="2308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tr-TR" sz="900" b="0" i="0" dirty="0" smtClean="0">
                <a:solidFill>
                  <a:schemeClr val="tx1"/>
                </a:solidFill>
                <a:latin typeface="+mn-lt"/>
              </a:rPr>
              <a:t>Mehmet Ali ERCAN – Balıkesir Merkez</a:t>
            </a:r>
            <a:r>
              <a:rPr lang="tr-TR" sz="900" b="0" i="0" baseline="0" dirty="0" smtClean="0">
                <a:solidFill>
                  <a:schemeClr val="tx1"/>
                </a:solidFill>
                <a:latin typeface="+mn-lt"/>
              </a:rPr>
              <a:t> Bahçelievler A</a:t>
            </a:r>
            <a:r>
              <a:rPr lang="tr-TR" sz="900" b="0" i="0" dirty="0" smtClean="0">
                <a:solidFill>
                  <a:schemeClr val="tx1"/>
                </a:solidFill>
                <a:latin typeface="+mn-lt"/>
              </a:rPr>
              <a:t>nadolu Lisesi</a:t>
            </a:r>
            <a:endParaRPr lang="tr-TR" sz="900" b="0" i="0" dirty="0">
              <a:solidFill>
                <a:schemeClr val="tx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" grpId="0" animBg="1"/>
      <p:bldP spid="1060" grpId="0" animBg="1"/>
      <p:bldP spid="1026" grpId="0"/>
    </p:bldLst>
  </p:timing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i="0" cap="none" spc="50">
          <a:ln w="11430"/>
          <a:solidFill>
            <a:srgbClr val="C00000"/>
          </a:soli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0" indent="0" algn="just" rtl="0" eaLnBrk="1" fontAlgn="base" hangingPunct="1">
        <a:spcBef>
          <a:spcPct val="20000"/>
        </a:spcBef>
        <a:spcAft>
          <a:spcPct val="0"/>
        </a:spcAft>
        <a:buNone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just" rtl="0" eaLnBrk="1" fontAlgn="base" hangingPunct="1">
        <a:spcBef>
          <a:spcPct val="20000"/>
        </a:spcBef>
        <a:spcAft>
          <a:spcPct val="0"/>
        </a:spcAft>
        <a:buNone/>
        <a:defRPr sz="2800">
          <a:solidFill>
            <a:schemeClr val="tx1"/>
          </a:solidFill>
          <a:latin typeface="+mn-lt"/>
        </a:defRPr>
      </a:lvl2pPr>
      <a:lvl3pPr marL="914400" indent="0" algn="just" rtl="0" eaLnBrk="1" fontAlgn="base" hangingPunct="1">
        <a:spcBef>
          <a:spcPct val="20000"/>
        </a:spcBef>
        <a:spcAft>
          <a:spcPct val="0"/>
        </a:spcAft>
        <a:buNone/>
        <a:defRPr sz="2400">
          <a:solidFill>
            <a:schemeClr val="tx1"/>
          </a:solidFill>
          <a:latin typeface="+mn-lt"/>
        </a:defRPr>
      </a:lvl3pPr>
      <a:lvl4pPr marL="1371600" indent="0" algn="just" rtl="0" eaLnBrk="1" fontAlgn="base" hangingPunct="1">
        <a:spcBef>
          <a:spcPct val="20000"/>
        </a:spcBef>
        <a:spcAft>
          <a:spcPct val="0"/>
        </a:spcAft>
        <a:buNone/>
        <a:defRPr sz="2000">
          <a:solidFill>
            <a:schemeClr val="tx1"/>
          </a:solidFill>
          <a:latin typeface="+mn-lt"/>
        </a:defRPr>
      </a:lvl4pPr>
      <a:lvl5pPr marL="1828800" indent="0" algn="just" rtl="0" eaLnBrk="1" fontAlgn="base" hangingPunct="1">
        <a:spcBef>
          <a:spcPct val="20000"/>
        </a:spcBef>
        <a:spcAft>
          <a:spcPct val="0"/>
        </a:spcAft>
        <a:buNone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4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6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47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61.wmf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66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9562788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Biyoçeşitlilik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Bir 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bölgedeki genlerin, </a:t>
            </a: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ekosistemlerin 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ve ekolojik olayların oluşturduğu bütüne </a:t>
            </a: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Biyoçeşitlilik denir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</a:p>
        </p:txBody>
      </p:sp>
      <p:pic>
        <p:nvPicPr>
          <p:cNvPr id="5" name="Picture 2" descr="C:\Users\Mehmet Ali ERCAN\AppData\Local\Microsoft\Windows\Temporary Internet Files\Content.IE5\3M3V3KIM\MC900433165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03498"/>
            <a:ext cx="1148515" cy="64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02DA7-7220-4D2C-8438-A6FBACD7D66E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7717619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Biyoçeşitlilik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599643"/>
            <a:ext cx="8229600" cy="756083"/>
          </a:xfrm>
        </p:spPr>
        <p:txBody>
          <a:bodyPr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2600" b="1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Biyoçeşitlilik </a:t>
            </a:r>
            <a:r>
              <a:rPr lang="tr-TR" sz="2600" b="1" spc="50" dirty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birinci derecede doğal koşullara bağlıdır.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1A7F-5DE3-4266-AE90-8D963F87D59F}" type="datetime10">
              <a:rPr lang="tr-TR" smtClean="0"/>
              <a:t>20:10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4891666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209582"/>
          </a:xfrm>
        </p:spPr>
        <p:txBody>
          <a:bodyPr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Yeryüzünde yaşam ortamları birbirinden </a:t>
            </a:r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farklı bir </a:t>
            </a:r>
            <a:r>
              <a:rPr lang="tr-T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milyonun üzerinde hayvan, beş yüz binin üzerinde bitki türü bulunmaktadır</a:t>
            </a:r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</p:txBody>
      </p:sp>
      <p:grpSp>
        <p:nvGrpSpPr>
          <p:cNvPr id="7" name="Grup 6"/>
          <p:cNvGrpSpPr>
            <a:grpSpLocks noChangeAspect="1"/>
          </p:cNvGrpSpPr>
          <p:nvPr/>
        </p:nvGrpSpPr>
        <p:grpSpPr>
          <a:xfrm>
            <a:off x="397960" y="2679762"/>
            <a:ext cx="8348081" cy="2227991"/>
            <a:chOff x="0" y="3429000"/>
            <a:chExt cx="9130994" cy="3249254"/>
          </a:xfrm>
        </p:grpSpPr>
        <p:pic>
          <p:nvPicPr>
            <p:cNvPr id="5" name="Resim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429000"/>
              <a:ext cx="4572000" cy="3249254"/>
            </a:xfrm>
            <a:prstGeom prst="rect">
              <a:avLst/>
            </a:prstGeom>
          </p:spPr>
        </p:pic>
        <p:pic>
          <p:nvPicPr>
            <p:cNvPr id="6" name="Resim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999" y="3429000"/>
              <a:ext cx="4558995" cy="3249254"/>
            </a:xfrm>
            <a:prstGeom prst="rect">
              <a:avLst/>
            </a:prstGeom>
          </p:spPr>
        </p:pic>
      </p:grp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E05B4-D2A7-4269-8C8D-FA2346FD6551}" type="datetime10">
              <a:rPr lang="tr-TR" smtClean="0"/>
              <a:t>20:10</a:t>
            </a:fld>
            <a:endParaRPr lang="tr-TR"/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6028904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Biyomlar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047563"/>
          </a:xfr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Benzer 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bitki ve hayvan topluluklarını barındıran yaşam or­tamlarına biyom denir</a:t>
            </a: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2249615825"/>
              </p:ext>
            </p:extLst>
          </p:nvPr>
        </p:nvGraphicFramePr>
        <p:xfrm>
          <a:off x="971600" y="3003798"/>
          <a:ext cx="7488832" cy="18362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2" descr="C:\Users\Mehmet Ali ERCAN\AppData\Local\Microsoft\Windows\Temporary Internet Files\Content.IE5\3M3V3KIM\MC900433165[1]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03498"/>
            <a:ext cx="1148515" cy="64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FC1E1-092D-4BA2-BEE4-87BD667CB1B0}" type="datetime10">
              <a:rPr lang="tr-TR" smtClean="0"/>
              <a:t>20:10</a:t>
            </a:fld>
            <a:endParaRPr lang="tr-TR"/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4933884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5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Kara biyomları,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146384"/>
          </a:xfrm>
        </p:spPr>
        <p:txBody>
          <a:bodyPr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Ç</a:t>
            </a:r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oğunlukla </a:t>
            </a:r>
            <a:r>
              <a:rPr lang="tr-T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bölgede egemen olan bitki örtüsüne göre adlandırılır: Tundra biyomu, çöl biyomu gibi. </a:t>
            </a:r>
          </a:p>
        </p:txBody>
      </p:sp>
      <p:grpSp>
        <p:nvGrpSpPr>
          <p:cNvPr id="4" name="Grup 3"/>
          <p:cNvGrpSpPr>
            <a:grpSpLocks noChangeAspect="1"/>
          </p:cNvGrpSpPr>
          <p:nvPr/>
        </p:nvGrpSpPr>
        <p:grpSpPr>
          <a:xfrm>
            <a:off x="539552" y="2399082"/>
            <a:ext cx="8064896" cy="2548933"/>
            <a:chOff x="395536" y="1004520"/>
            <a:chExt cx="7854589" cy="4466442"/>
          </a:xfrm>
        </p:grpSpPr>
        <p:pic>
          <p:nvPicPr>
            <p:cNvPr id="5" name="Resim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5536" y="1004520"/>
              <a:ext cx="1548366" cy="4466441"/>
            </a:xfrm>
            <a:prstGeom prst="rect">
              <a:avLst/>
            </a:prstGeom>
          </p:spPr>
        </p:pic>
        <p:pic>
          <p:nvPicPr>
            <p:cNvPr id="6" name="Resim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3903" y="1004520"/>
              <a:ext cx="1547428" cy="4466441"/>
            </a:xfrm>
            <a:prstGeom prst="rect">
              <a:avLst/>
            </a:prstGeom>
          </p:spPr>
        </p:pic>
        <p:pic>
          <p:nvPicPr>
            <p:cNvPr id="7" name="Resim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491331" y="1004520"/>
              <a:ext cx="1549355" cy="4466442"/>
            </a:xfrm>
            <a:prstGeom prst="rect">
              <a:avLst/>
            </a:prstGeom>
          </p:spPr>
        </p:pic>
        <p:pic>
          <p:nvPicPr>
            <p:cNvPr id="8" name="Resim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040686" y="1004520"/>
              <a:ext cx="1547428" cy="4466441"/>
            </a:xfrm>
            <a:prstGeom prst="rect">
              <a:avLst/>
            </a:prstGeom>
          </p:spPr>
        </p:pic>
        <p:pic>
          <p:nvPicPr>
            <p:cNvPr id="9" name="Resim 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588114" y="1004520"/>
              <a:ext cx="1662011" cy="4466442"/>
            </a:xfrm>
            <a:prstGeom prst="rect">
              <a:avLst/>
            </a:prstGeom>
          </p:spPr>
        </p:pic>
      </p:grpSp>
      <p:sp>
        <p:nvSpPr>
          <p:cNvPr id="10" name="Veri Yer Tutucus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D2FEA-D0BA-436C-BDFE-73EFD89241E8}" type="datetime10">
              <a:rPr lang="tr-TR" smtClean="0"/>
              <a:t>20:10</a:t>
            </a:fld>
            <a:endParaRPr lang="tr-TR"/>
          </a:p>
        </p:txBody>
      </p:sp>
      <p:sp>
        <p:nvSpPr>
          <p:cNvPr id="11" name="Slayt Numarası Yer Tutucus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1277569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644" y="2571750"/>
            <a:ext cx="4208829" cy="236746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Su Biyomları İse Suyun Özelliğine Göre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98" y="2571750"/>
            <a:ext cx="4208829" cy="2367467"/>
          </a:xfrm>
          <a:prstGeom prst="rect">
            <a:avLst/>
          </a:prstGeom>
        </p:spPr>
      </p:pic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4213666903"/>
              </p:ext>
            </p:extLst>
          </p:nvPr>
        </p:nvGraphicFramePr>
        <p:xfrm>
          <a:off x="971600" y="897564"/>
          <a:ext cx="7488832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C7636-0A97-40F3-B82A-D53D59EDCC27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1936933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Habitat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Belirli </a:t>
            </a:r>
            <a:r>
              <a:rPr lang="tr-T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bir canlı türünün yaşam alanı ise habitat olarak adlandırılır</a:t>
            </a:r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tr-TR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C:\Users\Mehmet Ali ERCAN\AppData\Local\Microsoft\Windows\Temporary Internet Files\Content.IE5\3M3V3KIM\MC900433165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03498"/>
            <a:ext cx="1148515" cy="64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3FA21-47C6-490E-9FDD-8EE329156E8E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6081957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Biyoçeşitliliğin en önemli nedeni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587624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Yeryüzü </a:t>
            </a:r>
            <a:r>
              <a:rPr lang="tr-TR" b="1" dirty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iklim,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bitki örtüsü, </a:t>
            </a:r>
            <a:r>
              <a:rPr lang="tr-TR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yer şekilleri,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su kaynakları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ve </a:t>
            </a:r>
            <a:r>
              <a:rPr lang="tr-TR" b="1" dirty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toprak yapısı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bakımından birbirinden fark­lı alanlardan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oluşması </a:t>
            </a:r>
            <a:r>
              <a:rPr lang="tr-TR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biyoçeşitliliğin </a:t>
            </a:r>
            <a:r>
              <a:rPr lang="tr-TR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en önemli nedenidir.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endParaRPr lang="tr-T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4" name="Grup 3"/>
          <p:cNvGrpSpPr>
            <a:grpSpLocks noChangeAspect="1"/>
          </p:cNvGrpSpPr>
          <p:nvPr/>
        </p:nvGrpSpPr>
        <p:grpSpPr>
          <a:xfrm>
            <a:off x="1583668" y="2787774"/>
            <a:ext cx="5976664" cy="2160240"/>
            <a:chOff x="395536" y="1004520"/>
            <a:chExt cx="7854589" cy="4466442"/>
          </a:xfrm>
        </p:grpSpPr>
        <p:pic>
          <p:nvPicPr>
            <p:cNvPr id="5" name="Resim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5536" y="1004520"/>
              <a:ext cx="1548366" cy="4466441"/>
            </a:xfrm>
            <a:prstGeom prst="rect">
              <a:avLst/>
            </a:prstGeom>
          </p:spPr>
        </p:pic>
        <p:pic>
          <p:nvPicPr>
            <p:cNvPr id="6" name="Resim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3903" y="1004520"/>
              <a:ext cx="1547428" cy="4466441"/>
            </a:xfrm>
            <a:prstGeom prst="rect">
              <a:avLst/>
            </a:prstGeom>
          </p:spPr>
        </p:pic>
        <p:pic>
          <p:nvPicPr>
            <p:cNvPr id="7" name="Resim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491331" y="1004520"/>
              <a:ext cx="1549355" cy="4466442"/>
            </a:xfrm>
            <a:prstGeom prst="rect">
              <a:avLst/>
            </a:prstGeom>
          </p:spPr>
        </p:pic>
        <p:pic>
          <p:nvPicPr>
            <p:cNvPr id="8" name="Resim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040686" y="1004520"/>
              <a:ext cx="1547428" cy="4466441"/>
            </a:xfrm>
            <a:prstGeom prst="rect">
              <a:avLst/>
            </a:prstGeom>
          </p:spPr>
        </p:pic>
        <p:pic>
          <p:nvPicPr>
            <p:cNvPr id="9" name="Resim 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588114" y="1004520"/>
              <a:ext cx="1662011" cy="4466442"/>
            </a:xfrm>
            <a:prstGeom prst="rect">
              <a:avLst/>
            </a:prstGeom>
          </p:spPr>
        </p:pic>
      </p:grpSp>
      <p:sp>
        <p:nvSpPr>
          <p:cNvPr id="10" name="Veri Yer Tutucus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A2FFB-9020-4FC3-AEC4-AFB45D429779}" type="datetime10">
              <a:rPr lang="tr-TR" smtClean="0"/>
              <a:t>20:10</a:t>
            </a:fld>
            <a:endParaRPr lang="tr-TR"/>
          </a:p>
        </p:txBody>
      </p:sp>
      <p:sp>
        <p:nvSpPr>
          <p:cNvPr id="11" name="Slayt Numarası Yer Tutucus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3892922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810"/>
            <a:ext cx="9144000" cy="4873881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Bunları Biliyor Musunuz?</a:t>
            </a:r>
            <a:endParaRPr lang="tr-TR" dirty="0"/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1371164"/>
              </p:ext>
            </p:extLst>
          </p:nvPr>
        </p:nvGraphicFramePr>
        <p:xfrm>
          <a:off x="457200" y="1200151"/>
          <a:ext cx="822960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9A2A6-B94E-4F56-B650-5416EBCAA231}" type="datetime10">
              <a:rPr lang="tr-TR" smtClean="0"/>
              <a:t>20:10</a:t>
            </a:fld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9280306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858"/>
            <a:ext cx="9144000" cy="488778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bunları biliyor musunuz?</a:t>
            </a:r>
            <a:endParaRPr lang="tr-TR" dirty="0"/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5587874"/>
              </p:ext>
            </p:extLst>
          </p:nvPr>
        </p:nvGraphicFramePr>
        <p:xfrm>
          <a:off x="457200" y="1200151"/>
          <a:ext cx="822960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547F-AA58-43FA-8217-38AB2FE7EC3B}" type="datetime10">
              <a:rPr lang="tr-TR" smtClean="0"/>
              <a:t>20:10</a:t>
            </a:fld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6989614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Kazanım: A.11.1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88554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Biyoçeşitliliğin oluşumunda ve azalmasında etkili olan faktörleri sorgular</a:t>
            </a: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718" y="2328789"/>
            <a:ext cx="5076564" cy="263664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BACC2-28D8-4B68-8967-AD94580E9322}" type="datetime10">
              <a:rPr lang="tr-TR" smtClean="0"/>
              <a:t>20:10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6444697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cap="none" dirty="0" smtClean="0"/>
              <a:t>Biyoçeşitliliği Etkileyen Faktörler</a:t>
            </a:r>
            <a:endParaRPr lang="tr-TR" cap="none" dirty="0"/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8760E-1E8A-4542-B9BF-CEEEBDDD297F}" type="datetime10">
              <a:rPr lang="tr-TR" smtClean="0"/>
              <a:t>20:10</a:t>
            </a:fld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7755958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Biyoçeşitlilik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507503"/>
          </a:xfrm>
        </p:spPr>
        <p:txBody>
          <a:bodyPr/>
          <a:lstStyle/>
          <a:p>
            <a:r>
              <a:rPr lang="tr-TR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Biyoçeşitliliği et­kileyen başlıca etmenler,</a:t>
            </a:r>
            <a:endParaRPr lang="tr-TR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4013400656"/>
              </p:ext>
            </p:extLst>
          </p:nvPr>
        </p:nvGraphicFramePr>
        <p:xfrm>
          <a:off x="575556" y="1815666"/>
          <a:ext cx="7992888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067D2-9360-4E04-ACC2-7D85F82EEABC}" type="datetime10">
              <a:rPr lang="tr-TR" smtClean="0"/>
              <a:t>20:10</a:t>
            </a:fld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1201992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cap="none" dirty="0" smtClean="0"/>
              <a:t>1. İklim Ve Biyoçeşitlilik</a:t>
            </a:r>
            <a:endParaRPr lang="tr-TR" cap="none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Doğal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Faktörler</a:t>
            </a:r>
            <a:endParaRPr lang="tr-T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C0E74-2F51-4743-AA24-63D19C55252B}" type="datetime10">
              <a:rPr lang="tr-TR" smtClean="0"/>
              <a:t>20:10</a:t>
            </a:fld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6113806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 smtClean="0"/>
              <a:t>1. İklim ve Biyoçeşitlilik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071536"/>
          </a:xfrm>
        </p:spPr>
        <p:txBody>
          <a:bodyPr>
            <a:normAutofit/>
          </a:bodyPr>
          <a:lstStyle/>
          <a:p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Bir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bölgedeki bitki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örtüsü ve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hayvan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toplulukları, bölgenin iklim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koşullarına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bağlıdır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tr-T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626" y="2271687"/>
            <a:ext cx="6478748" cy="2714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Yuvarlatılmış Dikdörtgen 5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4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4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4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E3F7D-5CF8-4D67-973B-5AFFF042C328}" type="datetime10">
              <a:rPr lang="tr-TR" smtClean="0"/>
              <a:t>20:10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8283569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smtClean="0"/>
              <a:t>1. İklim ve Biyoçeşitlilik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anchor="b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Her iklim bölgesinin yağış ve sıcaklık koşulları farklı olduğundan bölgelere uyum sağlayan bitki ve hayvan türleri de farklılık gösterir.</a:t>
            </a:r>
            <a:endParaRPr lang="tr-TR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Yuvarlatılmış Dikdörtgen 6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FF609-6E5A-4C63-B76D-7C52F71A8ACC}" type="datetime10">
              <a:rPr lang="tr-TR" smtClean="0"/>
              <a:t>20:10</a:t>
            </a:fld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8335012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 smtClean="0"/>
              <a:t>1. İklim ve Biyoçeşitlilik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4546848" cy="2127683"/>
          </a:xfrm>
        </p:spPr>
        <p:txBody>
          <a:bodyPr>
            <a:noAutofit/>
          </a:bodyPr>
          <a:lstStyle/>
          <a:p>
            <a:r>
              <a:rPr lang="tr-TR" sz="2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Örneğin </a:t>
            </a:r>
            <a:r>
              <a:rPr lang="tr-TR" sz="2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Akdeniz iklimi denilince aklımıza ilk gelen bitki örtüsü kızılçamlar ve </a:t>
            </a:r>
            <a:r>
              <a:rPr lang="tr-TR" sz="2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maki alanları bazı </a:t>
            </a:r>
            <a:r>
              <a:rPr lang="tr-TR" sz="2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hayvan topluluklarının yaşama alanını oluşturur</a:t>
            </a:r>
            <a:r>
              <a:rPr lang="tr-TR" sz="2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tr-TR" sz="24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7 Resim" descr="Resim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238" y="3360657"/>
            <a:ext cx="3707904" cy="1610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8" descr="UZUN Ç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148064" y="1184322"/>
            <a:ext cx="3779912" cy="378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Yuvarlatılmış Dikdörtgen 7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406B-BF10-4F53-8263-43013EDD391B}" type="datetime10">
              <a:rPr lang="tr-TR" smtClean="0"/>
              <a:t>20:10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9062563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 smtClean="0"/>
              <a:t>1. İklim ve Biyoçeşitlilik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Kurak 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iklim </a:t>
            </a: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denildiğinde, 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bitki örtüsünün seyrek ya da hiç olmadığı bir ortam düşünürüz. </a:t>
            </a: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 ortam 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ise hayvan türlerinin az olmasına neden olur</a:t>
            </a: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Yuvarlatılmış Dikdörtgen 5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3D34-B985-47B2-AFDF-02305AD94DA3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7553990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 smtClean="0"/>
              <a:t>1. İklim ve Biyoçeşitlilik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209582"/>
          </a:xfrm>
        </p:spPr>
        <p:txBody>
          <a:bodyPr>
            <a:normAutofit/>
          </a:bodyPr>
          <a:lstStyle/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Bitkilerin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yaşama ve yayılma koşullarını birinci derecede </a:t>
            </a:r>
            <a:r>
              <a:rPr lang="tr-TR" b="1" dirty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sıcaklık ve yağış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koşulları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belirler.</a:t>
            </a:r>
            <a:endParaRPr lang="tr-T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09732"/>
            <a:ext cx="7920880" cy="1952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Yuvarlatılmış Dikdörtgen 5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3B888-EC29-4AC2-AEB1-E2EF098B39DF}" type="datetime10">
              <a:rPr lang="tr-TR" smtClean="0"/>
              <a:t>20:10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48666279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 smtClean="0"/>
              <a:t>1. İklim ve Biyoçeşitlilik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Güneş’ten alınan </a:t>
            </a:r>
            <a:r>
              <a:rPr lang="tr-TR" b="1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enerji miktarı</a:t>
            </a:r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Enlem, </a:t>
            </a:r>
          </a:p>
          <a:p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Yükseklik, </a:t>
            </a:r>
          </a:p>
          <a:p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Karasallık ve </a:t>
            </a:r>
          </a:p>
          <a:p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Bakı </a:t>
            </a:r>
          </a:p>
          <a:p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Durumu gibi etmenlere bağlıdır. </a:t>
            </a:r>
          </a:p>
          <a:p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Topraktaki </a:t>
            </a:r>
            <a:r>
              <a:rPr lang="tr-TR" b="1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 miktarı ise</a:t>
            </a:r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yağışa göre değişmektedir.</a:t>
            </a:r>
            <a:endParaRPr lang="tr-TR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Yuvarlatılmış Dikdörtgen 5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049A-1BFC-46E4-ADDE-3B5D23402C45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9117884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1. İklim ve 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939552"/>
          </a:xfrm>
        </p:spPr>
        <p:txBody>
          <a:bodyPr>
            <a:normAutofit fontScale="92500" lnSpcReduction="10000"/>
          </a:bodyPr>
          <a:lstStyle/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Güneş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ışınlarının düşme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açısına bağlı olarak  yeryüzünde </a:t>
            </a:r>
            <a:r>
              <a:rPr lang="tr-TR" b="1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sıcaklık kuşakları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oluşmuştur.</a:t>
            </a:r>
            <a:endParaRPr lang="tr-T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5" name="Grup 4"/>
          <p:cNvGrpSpPr>
            <a:grpSpLocks noChangeAspect="1"/>
          </p:cNvGrpSpPr>
          <p:nvPr/>
        </p:nvGrpSpPr>
        <p:grpSpPr>
          <a:xfrm>
            <a:off x="1343667" y="2355726"/>
            <a:ext cx="6456665" cy="2520000"/>
            <a:chOff x="1111848" y="3446357"/>
            <a:chExt cx="6412198" cy="3336860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111848" y="3446357"/>
              <a:ext cx="3863856" cy="333686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" name="Resim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6134" y="3446357"/>
              <a:ext cx="2547912" cy="3336860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8" name="Yuvarlatılmış Dikdörtgen 7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279E-B273-4D23-B159-E5E6342B0D4D}" type="datetime10">
              <a:rPr lang="tr-TR" smtClean="0"/>
              <a:t>20:10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5216522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Biyosfer(Canlılar Küresi)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250696"/>
          </a:xfrm>
        </p:spPr>
        <p:txBody>
          <a:bodyPr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Litosfer, hidrosfer ve atmosferdeki doğal ortamlarda yaşayan canlılardan oluşur. İnsan biyosferin bir parçasıdır.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504851"/>
            <a:ext cx="3744416" cy="2425360"/>
          </a:xfrm>
          <a:prstGeom prst="rect">
            <a:avLst/>
          </a:prstGeom>
        </p:spPr>
      </p:pic>
      <p:pic>
        <p:nvPicPr>
          <p:cNvPr id="6" name="İçerik Yer Tutucusu 6" descr="C:\Users\Mehmet Ali ERCAN\Desktop\Resim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2430888"/>
            <a:ext cx="2664296" cy="2517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Mehmet Ali ERCAN\AppData\Local\Microsoft\Windows\Temporary Internet Files\Content.IE5\3M3V3KIM\MC900433165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03498"/>
            <a:ext cx="1148515" cy="64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C2242-195D-4560-883D-87A989232E87}" type="datetime10">
              <a:rPr lang="tr-TR" smtClean="0"/>
              <a:t>20:10</a:t>
            </a:fld>
            <a:endParaRPr lang="tr-TR"/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3497946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1. İklim ve 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849115"/>
          </a:xfrm>
        </p:spPr>
        <p:txBody>
          <a:bodyPr>
            <a:normAutofit lnSpcReduction="10000"/>
          </a:bodyPr>
          <a:lstStyle/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Sıcaklık kuşaklarına göre de bitki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türleri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üç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kuşak oluşturur. Sıcak kuşaktaki bitkiler ile soğuk kuşaktaki bitkiler arasında belirgin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farklılıklar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görülür.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49266"/>
            <a:ext cx="7920880" cy="1952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Yuvarlatılmış Dikdörtgen 5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65EC4-0B9F-4502-A832-934E541D0E83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5431977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1. İklim ve 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101570"/>
          </a:xfrm>
        </p:spPr>
        <p:txBody>
          <a:bodyPr>
            <a:normAutofit/>
          </a:bodyPr>
          <a:lstStyle/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Bitki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örtüsüne bağlı olarak hayvan toplulukları da iklime göre kuşaklar oluşturmaktadır.</a:t>
            </a:r>
          </a:p>
          <a:p>
            <a:endParaRPr lang="tr-T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2" name="Yuvarlatılmış Dikdörtgen 51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002" y="2236012"/>
            <a:ext cx="4903996" cy="2681586"/>
          </a:xfrm>
          <a:prstGeom prst="rect">
            <a:avLst/>
          </a:prstGeom>
        </p:spPr>
      </p:pic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EEE34-B10E-460E-AD34-51EE6DA71C42}" type="datetime10">
              <a:rPr lang="tr-TR" smtClean="0"/>
              <a:t>20:10</a:t>
            </a:fld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3891662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1. İklim ve 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Bitkinin 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ihtiyaç duyduğu su miktarından az yağış alan yerlerde bitki </a:t>
            </a: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yetişmez.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Yuvarlatılmış Dikdörtgen 5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C22CF-4237-4FDE-97F0-EC0DFCB15771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3406290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1. İklim ve 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Yıllık yağış miktarının 200 mm’nin altında olduğu bölgeler, kurak alanlar olarak tanımlanır</a:t>
            </a: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Yuvarlatılmış Dikdörtgen 5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36788-4171-4D76-8C72-0830627EE1A4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7566612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1. İklim ve Biyoçeşitlilik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half" idx="2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 bölgelerde yalnızca </a:t>
            </a:r>
            <a:r>
              <a:rPr lang="tr-TR" b="1" u="sng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kserofit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olarak tanımlanan kuraklığa dayanıklı bitkiler yetişebilmektedir.</a:t>
            </a:r>
          </a:p>
          <a:p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Yuvarlatılmış Dikdörtgen 6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B8504-0F5F-406E-9D1A-D542FB13D9AF}" type="datetime10">
              <a:rPr lang="tr-TR" smtClean="0"/>
              <a:t>20:10</a:t>
            </a:fld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147217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1. İklim ve 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Yıl 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boyunca suya gereksinim duyan </a:t>
            </a:r>
            <a:r>
              <a:rPr lang="tr-TR" b="1" u="sng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Higrofit</a:t>
            </a: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olarak tanımlanan </a:t>
            </a: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nemcil 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bitkilere daha çok ekvatoral yağmur ormanlarında rastlanır</a:t>
            </a: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Yuvarlatılmış Dikdörtgen 5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20EC-5E38-4EDB-9FF9-9A35D21F82F8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6284416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1. İklim ve 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Ekvatoral </a:t>
            </a:r>
            <a:r>
              <a:rPr lang="tr-T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bölgede gür bir bitki örtüsü </a:t>
            </a:r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bulunduğundan burada </a:t>
            </a:r>
            <a:r>
              <a:rPr lang="tr-T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yaşayan hayvanların yıl boyunca yiyecek bulması da mümkündür</a:t>
            </a:r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tr-TR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Yuvarlatılmış Dikdörtgen 5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C646F-6B56-4A1D-943D-93AD3A85BA09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7065460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1. İklim ve 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 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nedenle ekvatoral yağmur ormanları, bitki türlerinin ya­nı sıra hayvan türleri bakımından da en zengin yerdir. </a:t>
            </a:r>
          </a:p>
        </p:txBody>
      </p:sp>
      <p:sp>
        <p:nvSpPr>
          <p:cNvPr id="6" name="Yuvarlatılmış Dikdörtgen 5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F39C0-ED76-4529-92F8-57127B0FAE70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6930940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1. İklim ve 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Ekvatoral 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bölgedeki koşullar yıl boyunca aynı olduğundan bu bölgedeki hayvanlar fazla yer değiştirmezler.</a:t>
            </a:r>
          </a:p>
        </p:txBody>
      </p:sp>
      <p:sp>
        <p:nvSpPr>
          <p:cNvPr id="6" name="Yuvarlatılmış Dikdörtgen 5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52301-AC9E-433D-9B73-F81DF957C155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6866056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cap="none" dirty="0"/>
              <a:t>2</a:t>
            </a:r>
            <a:r>
              <a:rPr lang="tr-TR" cap="none" dirty="0" smtClean="0"/>
              <a:t>.Yer Şekilleri ve Biyoçeşitlilik</a:t>
            </a:r>
            <a:endParaRPr lang="tr-TR" cap="none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Doğal Faktörler</a:t>
            </a:r>
            <a:endParaRPr lang="tr-T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D8B4C-AB56-4B97-8046-23224040E573}" type="datetime10">
              <a:rPr lang="tr-TR" smtClean="0"/>
              <a:t>20:10</a:t>
            </a:fld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5286625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Ekosistem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/>
        <p:txBody>
          <a:bodyPr anchor="ctr"/>
          <a:lstStyle/>
          <a:p>
            <a:pPr lvl="0" algn="ctr"/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Yeryüzünde canlı ve cansızların oluşturduğu birlikteliğe ekosistem denir.</a:t>
            </a:r>
            <a:endParaRPr lang="tr-T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C:\Users\Mehmet Ali ERCAN\AppData\Local\Microsoft\Windows\Temporary Internet Files\Content.IE5\3M3V3KIM\MC90043316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03498"/>
            <a:ext cx="1148515" cy="64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İçerik Yer Tutucusu 30"/>
          <p:cNvPicPr>
            <a:picLocks noGrp="1" noChangeAspect="1"/>
          </p:cNvPicPr>
          <p:nvPr>
            <p:ph sz="half" idx="2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462" y="1200150"/>
            <a:ext cx="3394075" cy="3394075"/>
          </a:xfrm>
          <a:prstGeom prst="rect">
            <a:avLst/>
          </a:prstGeom>
        </p:spPr>
      </p:pic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235B2-44AE-4C7C-AA4D-D29C09CFF6CF}" type="datetime10">
              <a:rPr lang="tr-TR" smtClean="0"/>
              <a:t>20:10</a:t>
            </a:fld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1327810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2.Yer Şekilleri ve 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1059582"/>
            <a:ext cx="8884694" cy="1350151"/>
          </a:xfrm>
        </p:spPr>
        <p:txBody>
          <a:bodyPr>
            <a:normAutofit fontScale="77500" lnSpcReduction="20000"/>
          </a:bodyPr>
          <a:lstStyle/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Kara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 denizlerin dağılışı iki önemli yaşam alanı oluşturmuştur. Karalarda yaşayan canlılar için denizler ve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okyanuslar; suda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yaşayan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canlılar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için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 karalar yaşam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alanını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sınırlandırır.</a:t>
            </a:r>
            <a:endParaRPr lang="tr-T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Yuvarlatılmış Dikdörtgen 4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2407265"/>
            <a:ext cx="4464015" cy="251100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07265"/>
            <a:ext cx="4464016" cy="2511009"/>
          </a:xfrm>
          <a:prstGeom prst="rect">
            <a:avLst/>
          </a:prstGeom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87E89-5E3B-471C-B912-DF8B3EBBB84E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7325063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2.Yer Şekilleri ve 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Yeryüzü 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şekillerinin farklılık göstermesi iklimi </a:t>
            </a: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etkilediğinden Biyoçeşitliliği de etkilemektedir.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Yuvarlatılmış Dikdörtgen 4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B6521-8686-4494-A68F-61C7A5212980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0390154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2.Yer Şekilleri ve 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263588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Bakı durumundan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dolayı dağların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farklı yamaçlarda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yaşayan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bitki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 hayvan toplulukları farklılık gösterir. </a:t>
            </a:r>
          </a:p>
        </p:txBody>
      </p:sp>
      <p:sp>
        <p:nvSpPr>
          <p:cNvPr id="5" name="Yuvarlatılmış Dikdörtgen 4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955960"/>
            <a:ext cx="8382000" cy="1668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E1D85-731C-4171-B42C-208A45CCA6EB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0785037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2.Yer Şekilleri ve Biyoçeşitlilik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4610163"/>
              </p:ext>
            </p:extLst>
          </p:nvPr>
        </p:nvGraphicFramePr>
        <p:xfrm>
          <a:off x="457200" y="1200151"/>
          <a:ext cx="8229600" cy="1755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Yuvarlatılmış Dikdörtgen 4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63972"/>
            <a:ext cx="8382000" cy="1668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11270-5413-4482-9C1F-264B39503BAF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4391693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2.Yer Şekilleri ve 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Yer şekillerinin sade olduğu </a:t>
            </a:r>
            <a:r>
              <a:rPr lang="tr-T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yerlerde biyoçeşitlilik de azdır</a:t>
            </a:r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tr-TR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Yuvarlatılmış Dikdörtgen 4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D350-25D4-4015-8D8E-3FCFCB63F3D2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44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867752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2.Yer Şekilleri ve 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Engebenin </a:t>
            </a:r>
            <a:r>
              <a:rPr lang="tr-T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az olduğu ve yükseltinin deniz seviyesine yakın olduğu </a:t>
            </a:r>
            <a:r>
              <a:rPr lang="tr-TR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Hollanda</a:t>
            </a:r>
            <a:r>
              <a:rPr lang="tr-T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’daki </a:t>
            </a:r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biyoçeşitlilik, </a:t>
            </a:r>
            <a:r>
              <a:rPr lang="tr-T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yer şekillerinin çok çeşitlilik gösterdiği </a:t>
            </a:r>
            <a:r>
              <a:rPr lang="tr-TR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Türkiye</a:t>
            </a:r>
            <a:r>
              <a:rPr lang="tr-T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’ye göre daha azdır</a:t>
            </a:r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tr-TR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Yuvarlatılmış Dikdörtgen 4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12147-9E57-4AEB-B27A-E0DC86F12CAA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1279470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tr-TR" i="1" dirty="0" smtClean="0"/>
              <a:t>1979</a:t>
            </a:r>
            <a:endParaRPr lang="tr-TR" i="1" dirty="0"/>
          </a:p>
        </p:txBody>
      </p:sp>
      <p:sp>
        <p:nvSpPr>
          <p:cNvPr id="6" name="Serbest Form 5"/>
          <p:cNvSpPr/>
          <p:nvPr/>
        </p:nvSpPr>
        <p:spPr>
          <a:xfrm>
            <a:off x="457200" y="1059582"/>
            <a:ext cx="8229600" cy="594000"/>
          </a:xfrm>
          <a:custGeom>
            <a:avLst/>
            <a:gdLst>
              <a:gd name="connsiteX0" fmla="*/ 0 w 8229600"/>
              <a:gd name="connsiteY0" fmla="*/ 99315 h 595877"/>
              <a:gd name="connsiteX1" fmla="*/ 99315 w 8229600"/>
              <a:gd name="connsiteY1" fmla="*/ 0 h 595877"/>
              <a:gd name="connsiteX2" fmla="*/ 8130285 w 8229600"/>
              <a:gd name="connsiteY2" fmla="*/ 0 h 595877"/>
              <a:gd name="connsiteX3" fmla="*/ 8229600 w 8229600"/>
              <a:gd name="connsiteY3" fmla="*/ 99315 h 595877"/>
              <a:gd name="connsiteX4" fmla="*/ 8229600 w 8229600"/>
              <a:gd name="connsiteY4" fmla="*/ 496562 h 595877"/>
              <a:gd name="connsiteX5" fmla="*/ 8130285 w 8229600"/>
              <a:gd name="connsiteY5" fmla="*/ 595877 h 595877"/>
              <a:gd name="connsiteX6" fmla="*/ 99315 w 8229600"/>
              <a:gd name="connsiteY6" fmla="*/ 595877 h 595877"/>
              <a:gd name="connsiteX7" fmla="*/ 0 w 8229600"/>
              <a:gd name="connsiteY7" fmla="*/ 496562 h 595877"/>
              <a:gd name="connsiteX8" fmla="*/ 0 w 8229600"/>
              <a:gd name="connsiteY8" fmla="*/ 99315 h 595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9600" h="595877">
                <a:moveTo>
                  <a:pt x="0" y="99315"/>
                </a:moveTo>
                <a:cubicBezTo>
                  <a:pt x="0" y="44465"/>
                  <a:pt x="44465" y="0"/>
                  <a:pt x="99315" y="0"/>
                </a:cubicBezTo>
                <a:lnTo>
                  <a:pt x="8130285" y="0"/>
                </a:lnTo>
                <a:cubicBezTo>
                  <a:pt x="8185135" y="0"/>
                  <a:pt x="8229600" y="44465"/>
                  <a:pt x="8229600" y="99315"/>
                </a:cubicBezTo>
                <a:lnTo>
                  <a:pt x="8229600" y="496562"/>
                </a:lnTo>
                <a:cubicBezTo>
                  <a:pt x="8229600" y="551412"/>
                  <a:pt x="8185135" y="595877"/>
                  <a:pt x="8130285" y="595877"/>
                </a:cubicBezTo>
                <a:lnTo>
                  <a:pt x="99315" y="595877"/>
                </a:lnTo>
                <a:cubicBezTo>
                  <a:pt x="44465" y="595877"/>
                  <a:pt x="0" y="551412"/>
                  <a:pt x="0" y="496562"/>
                </a:cubicBezTo>
                <a:lnTo>
                  <a:pt x="0" y="99315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238" tIns="86238" rIns="86238" bIns="86238" numCol="1" spcCol="1270" anchor="ctr" anchorCtr="0">
            <a:noAutofit/>
          </a:bodyPr>
          <a:lstStyle/>
          <a:p>
            <a:pPr lvl="0" algn="just" defTabSz="666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r-TR" sz="2000" kern="1200" smtClean="0"/>
              <a:t>Bir bitki türünün yeryüzüne dağılışında yer şekillerinin büyük payı vardır.</a:t>
            </a:r>
            <a:endParaRPr lang="tr-TR" sz="2000" kern="1200"/>
          </a:p>
        </p:txBody>
      </p:sp>
      <p:sp>
        <p:nvSpPr>
          <p:cNvPr id="7" name="Serbest Form 6"/>
          <p:cNvSpPr/>
          <p:nvPr/>
        </p:nvSpPr>
        <p:spPr>
          <a:xfrm>
            <a:off x="457200" y="1707655"/>
            <a:ext cx="8229600" cy="658463"/>
          </a:xfrm>
          <a:custGeom>
            <a:avLst/>
            <a:gdLst>
              <a:gd name="connsiteX0" fmla="*/ 0 w 8229600"/>
              <a:gd name="connsiteY0" fmla="*/ 99315 h 595877"/>
              <a:gd name="connsiteX1" fmla="*/ 99315 w 8229600"/>
              <a:gd name="connsiteY1" fmla="*/ 0 h 595877"/>
              <a:gd name="connsiteX2" fmla="*/ 8130285 w 8229600"/>
              <a:gd name="connsiteY2" fmla="*/ 0 h 595877"/>
              <a:gd name="connsiteX3" fmla="*/ 8229600 w 8229600"/>
              <a:gd name="connsiteY3" fmla="*/ 99315 h 595877"/>
              <a:gd name="connsiteX4" fmla="*/ 8229600 w 8229600"/>
              <a:gd name="connsiteY4" fmla="*/ 496562 h 595877"/>
              <a:gd name="connsiteX5" fmla="*/ 8130285 w 8229600"/>
              <a:gd name="connsiteY5" fmla="*/ 595877 h 595877"/>
              <a:gd name="connsiteX6" fmla="*/ 99315 w 8229600"/>
              <a:gd name="connsiteY6" fmla="*/ 595877 h 595877"/>
              <a:gd name="connsiteX7" fmla="*/ 0 w 8229600"/>
              <a:gd name="connsiteY7" fmla="*/ 496562 h 595877"/>
              <a:gd name="connsiteX8" fmla="*/ 0 w 8229600"/>
              <a:gd name="connsiteY8" fmla="*/ 99315 h 595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9600" h="595877">
                <a:moveTo>
                  <a:pt x="0" y="99315"/>
                </a:moveTo>
                <a:cubicBezTo>
                  <a:pt x="0" y="44465"/>
                  <a:pt x="44465" y="0"/>
                  <a:pt x="99315" y="0"/>
                </a:cubicBezTo>
                <a:lnTo>
                  <a:pt x="8130285" y="0"/>
                </a:lnTo>
                <a:cubicBezTo>
                  <a:pt x="8185135" y="0"/>
                  <a:pt x="8229600" y="44465"/>
                  <a:pt x="8229600" y="99315"/>
                </a:cubicBezTo>
                <a:lnTo>
                  <a:pt x="8229600" y="496562"/>
                </a:lnTo>
                <a:cubicBezTo>
                  <a:pt x="8229600" y="551412"/>
                  <a:pt x="8185135" y="595877"/>
                  <a:pt x="8130285" y="595877"/>
                </a:cubicBezTo>
                <a:lnTo>
                  <a:pt x="99315" y="595877"/>
                </a:lnTo>
                <a:cubicBezTo>
                  <a:pt x="44465" y="595877"/>
                  <a:pt x="0" y="551412"/>
                  <a:pt x="0" y="496562"/>
                </a:cubicBezTo>
                <a:lnTo>
                  <a:pt x="0" y="99315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238" tIns="86238" rIns="86238" bIns="86238" numCol="1" spcCol="1270" anchor="ctr" anchorCtr="0">
            <a:noAutofit/>
          </a:bodyPr>
          <a:lstStyle/>
          <a:p>
            <a:pPr lvl="0" algn="just" defTabSz="666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r-TR" sz="2000" b="1" kern="1200" dirty="0" smtClean="0"/>
              <a:t>Karalar aynı yükseklikte ve engebesiz olsaydı bitki topluluklarının dağılımında aşağıdaki durumlardan hangisi ortaya çıkardı?</a:t>
            </a:r>
            <a:endParaRPr lang="tr-TR" sz="2000" b="1" kern="1200" dirty="0"/>
          </a:p>
        </p:txBody>
      </p:sp>
      <p:sp>
        <p:nvSpPr>
          <p:cNvPr id="8" name="Serbest Form 7"/>
          <p:cNvSpPr/>
          <p:nvPr/>
        </p:nvSpPr>
        <p:spPr>
          <a:xfrm>
            <a:off x="457200" y="2420165"/>
            <a:ext cx="8229600" cy="378000"/>
          </a:xfrm>
          <a:custGeom>
            <a:avLst/>
            <a:gdLst>
              <a:gd name="connsiteX0" fmla="*/ 0 w 8229600"/>
              <a:gd name="connsiteY0" fmla="*/ 99315 h 595877"/>
              <a:gd name="connsiteX1" fmla="*/ 99315 w 8229600"/>
              <a:gd name="connsiteY1" fmla="*/ 0 h 595877"/>
              <a:gd name="connsiteX2" fmla="*/ 8130285 w 8229600"/>
              <a:gd name="connsiteY2" fmla="*/ 0 h 595877"/>
              <a:gd name="connsiteX3" fmla="*/ 8229600 w 8229600"/>
              <a:gd name="connsiteY3" fmla="*/ 99315 h 595877"/>
              <a:gd name="connsiteX4" fmla="*/ 8229600 w 8229600"/>
              <a:gd name="connsiteY4" fmla="*/ 496562 h 595877"/>
              <a:gd name="connsiteX5" fmla="*/ 8130285 w 8229600"/>
              <a:gd name="connsiteY5" fmla="*/ 595877 h 595877"/>
              <a:gd name="connsiteX6" fmla="*/ 99315 w 8229600"/>
              <a:gd name="connsiteY6" fmla="*/ 595877 h 595877"/>
              <a:gd name="connsiteX7" fmla="*/ 0 w 8229600"/>
              <a:gd name="connsiteY7" fmla="*/ 496562 h 595877"/>
              <a:gd name="connsiteX8" fmla="*/ 0 w 8229600"/>
              <a:gd name="connsiteY8" fmla="*/ 99315 h 595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9600" h="595877">
                <a:moveTo>
                  <a:pt x="0" y="99315"/>
                </a:moveTo>
                <a:cubicBezTo>
                  <a:pt x="0" y="44465"/>
                  <a:pt x="44465" y="0"/>
                  <a:pt x="99315" y="0"/>
                </a:cubicBezTo>
                <a:lnTo>
                  <a:pt x="8130285" y="0"/>
                </a:lnTo>
                <a:cubicBezTo>
                  <a:pt x="8185135" y="0"/>
                  <a:pt x="8229600" y="44465"/>
                  <a:pt x="8229600" y="99315"/>
                </a:cubicBezTo>
                <a:lnTo>
                  <a:pt x="8229600" y="496562"/>
                </a:lnTo>
                <a:cubicBezTo>
                  <a:pt x="8229600" y="551412"/>
                  <a:pt x="8185135" y="595877"/>
                  <a:pt x="8130285" y="595877"/>
                </a:cubicBezTo>
                <a:lnTo>
                  <a:pt x="99315" y="595877"/>
                </a:lnTo>
                <a:cubicBezTo>
                  <a:pt x="44465" y="595877"/>
                  <a:pt x="0" y="551412"/>
                  <a:pt x="0" y="496562"/>
                </a:cubicBezTo>
                <a:lnTo>
                  <a:pt x="0" y="99315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238" tIns="86238" rIns="86238" bIns="86238" numCol="1" spcCol="1270" anchor="ctr" anchorCtr="0">
            <a:noAutofit/>
          </a:bodyPr>
          <a:lstStyle/>
          <a:p>
            <a:pPr lvl="0" algn="l" defTabSz="666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r-TR" kern="1200" dirty="0" smtClean="0"/>
              <a:t>A) Bitkilerin dönenceler arasında toplanması</a:t>
            </a:r>
            <a:endParaRPr lang="tr-TR" kern="1200" dirty="0"/>
          </a:p>
        </p:txBody>
      </p:sp>
      <p:sp>
        <p:nvSpPr>
          <p:cNvPr id="9" name="Serbest Form 8"/>
          <p:cNvSpPr/>
          <p:nvPr/>
        </p:nvSpPr>
        <p:spPr>
          <a:xfrm>
            <a:off x="457200" y="2841822"/>
            <a:ext cx="8229600" cy="378000"/>
          </a:xfrm>
          <a:custGeom>
            <a:avLst/>
            <a:gdLst>
              <a:gd name="connsiteX0" fmla="*/ 0 w 8229600"/>
              <a:gd name="connsiteY0" fmla="*/ 99315 h 595877"/>
              <a:gd name="connsiteX1" fmla="*/ 99315 w 8229600"/>
              <a:gd name="connsiteY1" fmla="*/ 0 h 595877"/>
              <a:gd name="connsiteX2" fmla="*/ 8130285 w 8229600"/>
              <a:gd name="connsiteY2" fmla="*/ 0 h 595877"/>
              <a:gd name="connsiteX3" fmla="*/ 8229600 w 8229600"/>
              <a:gd name="connsiteY3" fmla="*/ 99315 h 595877"/>
              <a:gd name="connsiteX4" fmla="*/ 8229600 w 8229600"/>
              <a:gd name="connsiteY4" fmla="*/ 496562 h 595877"/>
              <a:gd name="connsiteX5" fmla="*/ 8130285 w 8229600"/>
              <a:gd name="connsiteY5" fmla="*/ 595877 h 595877"/>
              <a:gd name="connsiteX6" fmla="*/ 99315 w 8229600"/>
              <a:gd name="connsiteY6" fmla="*/ 595877 h 595877"/>
              <a:gd name="connsiteX7" fmla="*/ 0 w 8229600"/>
              <a:gd name="connsiteY7" fmla="*/ 496562 h 595877"/>
              <a:gd name="connsiteX8" fmla="*/ 0 w 8229600"/>
              <a:gd name="connsiteY8" fmla="*/ 99315 h 595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9600" h="595877">
                <a:moveTo>
                  <a:pt x="0" y="99315"/>
                </a:moveTo>
                <a:cubicBezTo>
                  <a:pt x="0" y="44465"/>
                  <a:pt x="44465" y="0"/>
                  <a:pt x="99315" y="0"/>
                </a:cubicBezTo>
                <a:lnTo>
                  <a:pt x="8130285" y="0"/>
                </a:lnTo>
                <a:cubicBezTo>
                  <a:pt x="8185135" y="0"/>
                  <a:pt x="8229600" y="44465"/>
                  <a:pt x="8229600" y="99315"/>
                </a:cubicBezTo>
                <a:lnTo>
                  <a:pt x="8229600" y="496562"/>
                </a:lnTo>
                <a:cubicBezTo>
                  <a:pt x="8229600" y="551412"/>
                  <a:pt x="8185135" y="595877"/>
                  <a:pt x="8130285" y="595877"/>
                </a:cubicBezTo>
                <a:lnTo>
                  <a:pt x="99315" y="595877"/>
                </a:lnTo>
                <a:cubicBezTo>
                  <a:pt x="44465" y="595877"/>
                  <a:pt x="0" y="551412"/>
                  <a:pt x="0" y="496562"/>
                </a:cubicBezTo>
                <a:lnTo>
                  <a:pt x="0" y="99315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238" tIns="86238" rIns="86238" bIns="86238" numCol="1" spcCol="1270" anchor="ctr" anchorCtr="0">
            <a:noAutofit/>
          </a:bodyPr>
          <a:lstStyle/>
          <a:p>
            <a:pPr lvl="0" algn="l" defTabSz="666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r-TR" kern="1200" smtClean="0"/>
              <a:t>B) Yeryüzünde tek bir bitkinin bulunması</a:t>
            </a:r>
            <a:endParaRPr lang="tr-TR" kern="1200"/>
          </a:p>
        </p:txBody>
      </p:sp>
      <p:sp>
        <p:nvSpPr>
          <p:cNvPr id="10" name="Serbest Form 9"/>
          <p:cNvSpPr/>
          <p:nvPr/>
        </p:nvSpPr>
        <p:spPr>
          <a:xfrm>
            <a:off x="457200" y="3263479"/>
            <a:ext cx="8229600" cy="378000"/>
          </a:xfrm>
          <a:custGeom>
            <a:avLst/>
            <a:gdLst>
              <a:gd name="connsiteX0" fmla="*/ 0 w 8229600"/>
              <a:gd name="connsiteY0" fmla="*/ 99315 h 595877"/>
              <a:gd name="connsiteX1" fmla="*/ 99315 w 8229600"/>
              <a:gd name="connsiteY1" fmla="*/ 0 h 595877"/>
              <a:gd name="connsiteX2" fmla="*/ 8130285 w 8229600"/>
              <a:gd name="connsiteY2" fmla="*/ 0 h 595877"/>
              <a:gd name="connsiteX3" fmla="*/ 8229600 w 8229600"/>
              <a:gd name="connsiteY3" fmla="*/ 99315 h 595877"/>
              <a:gd name="connsiteX4" fmla="*/ 8229600 w 8229600"/>
              <a:gd name="connsiteY4" fmla="*/ 496562 h 595877"/>
              <a:gd name="connsiteX5" fmla="*/ 8130285 w 8229600"/>
              <a:gd name="connsiteY5" fmla="*/ 595877 h 595877"/>
              <a:gd name="connsiteX6" fmla="*/ 99315 w 8229600"/>
              <a:gd name="connsiteY6" fmla="*/ 595877 h 595877"/>
              <a:gd name="connsiteX7" fmla="*/ 0 w 8229600"/>
              <a:gd name="connsiteY7" fmla="*/ 496562 h 595877"/>
              <a:gd name="connsiteX8" fmla="*/ 0 w 8229600"/>
              <a:gd name="connsiteY8" fmla="*/ 99315 h 595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9600" h="595877">
                <a:moveTo>
                  <a:pt x="0" y="99315"/>
                </a:moveTo>
                <a:cubicBezTo>
                  <a:pt x="0" y="44465"/>
                  <a:pt x="44465" y="0"/>
                  <a:pt x="99315" y="0"/>
                </a:cubicBezTo>
                <a:lnTo>
                  <a:pt x="8130285" y="0"/>
                </a:lnTo>
                <a:cubicBezTo>
                  <a:pt x="8185135" y="0"/>
                  <a:pt x="8229600" y="44465"/>
                  <a:pt x="8229600" y="99315"/>
                </a:cubicBezTo>
                <a:lnTo>
                  <a:pt x="8229600" y="496562"/>
                </a:lnTo>
                <a:cubicBezTo>
                  <a:pt x="8229600" y="551412"/>
                  <a:pt x="8185135" y="595877"/>
                  <a:pt x="8130285" y="595877"/>
                </a:cubicBezTo>
                <a:lnTo>
                  <a:pt x="99315" y="595877"/>
                </a:lnTo>
                <a:cubicBezTo>
                  <a:pt x="44465" y="595877"/>
                  <a:pt x="0" y="551412"/>
                  <a:pt x="0" y="496562"/>
                </a:cubicBezTo>
                <a:lnTo>
                  <a:pt x="0" y="99315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238" tIns="86238" rIns="86238" bIns="86238" numCol="1" spcCol="1270" anchor="ctr" anchorCtr="0">
            <a:noAutofit/>
          </a:bodyPr>
          <a:lstStyle/>
          <a:p>
            <a:pPr lvl="0" algn="l" defTabSz="666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r-TR" kern="1200" smtClean="0"/>
              <a:t>C) Bitkilerin yalnızca deniz kıyılarına toplanması</a:t>
            </a:r>
            <a:endParaRPr lang="tr-TR" kern="1200"/>
          </a:p>
        </p:txBody>
      </p:sp>
      <p:sp>
        <p:nvSpPr>
          <p:cNvPr id="11" name="Serbest Form 10"/>
          <p:cNvSpPr/>
          <p:nvPr/>
        </p:nvSpPr>
        <p:spPr>
          <a:xfrm>
            <a:off x="457200" y="3685136"/>
            <a:ext cx="8229600" cy="378000"/>
          </a:xfrm>
          <a:custGeom>
            <a:avLst/>
            <a:gdLst>
              <a:gd name="connsiteX0" fmla="*/ 0 w 8229600"/>
              <a:gd name="connsiteY0" fmla="*/ 99315 h 595877"/>
              <a:gd name="connsiteX1" fmla="*/ 99315 w 8229600"/>
              <a:gd name="connsiteY1" fmla="*/ 0 h 595877"/>
              <a:gd name="connsiteX2" fmla="*/ 8130285 w 8229600"/>
              <a:gd name="connsiteY2" fmla="*/ 0 h 595877"/>
              <a:gd name="connsiteX3" fmla="*/ 8229600 w 8229600"/>
              <a:gd name="connsiteY3" fmla="*/ 99315 h 595877"/>
              <a:gd name="connsiteX4" fmla="*/ 8229600 w 8229600"/>
              <a:gd name="connsiteY4" fmla="*/ 496562 h 595877"/>
              <a:gd name="connsiteX5" fmla="*/ 8130285 w 8229600"/>
              <a:gd name="connsiteY5" fmla="*/ 595877 h 595877"/>
              <a:gd name="connsiteX6" fmla="*/ 99315 w 8229600"/>
              <a:gd name="connsiteY6" fmla="*/ 595877 h 595877"/>
              <a:gd name="connsiteX7" fmla="*/ 0 w 8229600"/>
              <a:gd name="connsiteY7" fmla="*/ 496562 h 595877"/>
              <a:gd name="connsiteX8" fmla="*/ 0 w 8229600"/>
              <a:gd name="connsiteY8" fmla="*/ 99315 h 595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9600" h="595877">
                <a:moveTo>
                  <a:pt x="0" y="99315"/>
                </a:moveTo>
                <a:cubicBezTo>
                  <a:pt x="0" y="44465"/>
                  <a:pt x="44465" y="0"/>
                  <a:pt x="99315" y="0"/>
                </a:cubicBezTo>
                <a:lnTo>
                  <a:pt x="8130285" y="0"/>
                </a:lnTo>
                <a:cubicBezTo>
                  <a:pt x="8185135" y="0"/>
                  <a:pt x="8229600" y="44465"/>
                  <a:pt x="8229600" y="99315"/>
                </a:cubicBezTo>
                <a:lnTo>
                  <a:pt x="8229600" y="496562"/>
                </a:lnTo>
                <a:cubicBezTo>
                  <a:pt x="8229600" y="551412"/>
                  <a:pt x="8185135" y="595877"/>
                  <a:pt x="8130285" y="595877"/>
                </a:cubicBezTo>
                <a:lnTo>
                  <a:pt x="99315" y="595877"/>
                </a:lnTo>
                <a:cubicBezTo>
                  <a:pt x="44465" y="595877"/>
                  <a:pt x="0" y="551412"/>
                  <a:pt x="0" y="496562"/>
                </a:cubicBezTo>
                <a:lnTo>
                  <a:pt x="0" y="99315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238" tIns="86238" rIns="86238" bIns="86238" numCol="1" spcCol="1270" anchor="ctr" anchorCtr="0">
            <a:noAutofit/>
          </a:bodyPr>
          <a:lstStyle/>
          <a:p>
            <a:pPr lvl="0" algn="l" defTabSz="666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r-TR" kern="1200" smtClean="0"/>
              <a:t>D) Tropikal bitki türlerinin bütün enlemlere yayılması</a:t>
            </a:r>
            <a:endParaRPr lang="tr-TR" kern="1200"/>
          </a:p>
        </p:txBody>
      </p:sp>
      <p:sp>
        <p:nvSpPr>
          <p:cNvPr id="12" name="Serbest Form 11"/>
          <p:cNvSpPr/>
          <p:nvPr/>
        </p:nvSpPr>
        <p:spPr>
          <a:xfrm>
            <a:off x="457200" y="4111856"/>
            <a:ext cx="8229600" cy="378000"/>
          </a:xfrm>
          <a:custGeom>
            <a:avLst/>
            <a:gdLst>
              <a:gd name="connsiteX0" fmla="*/ 0 w 8229600"/>
              <a:gd name="connsiteY0" fmla="*/ 99315 h 595877"/>
              <a:gd name="connsiteX1" fmla="*/ 99315 w 8229600"/>
              <a:gd name="connsiteY1" fmla="*/ 0 h 595877"/>
              <a:gd name="connsiteX2" fmla="*/ 8130285 w 8229600"/>
              <a:gd name="connsiteY2" fmla="*/ 0 h 595877"/>
              <a:gd name="connsiteX3" fmla="*/ 8229600 w 8229600"/>
              <a:gd name="connsiteY3" fmla="*/ 99315 h 595877"/>
              <a:gd name="connsiteX4" fmla="*/ 8229600 w 8229600"/>
              <a:gd name="connsiteY4" fmla="*/ 496562 h 595877"/>
              <a:gd name="connsiteX5" fmla="*/ 8130285 w 8229600"/>
              <a:gd name="connsiteY5" fmla="*/ 595877 h 595877"/>
              <a:gd name="connsiteX6" fmla="*/ 99315 w 8229600"/>
              <a:gd name="connsiteY6" fmla="*/ 595877 h 595877"/>
              <a:gd name="connsiteX7" fmla="*/ 0 w 8229600"/>
              <a:gd name="connsiteY7" fmla="*/ 496562 h 595877"/>
              <a:gd name="connsiteX8" fmla="*/ 0 w 8229600"/>
              <a:gd name="connsiteY8" fmla="*/ 99315 h 595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9600" h="595877">
                <a:moveTo>
                  <a:pt x="0" y="99315"/>
                </a:moveTo>
                <a:cubicBezTo>
                  <a:pt x="0" y="44465"/>
                  <a:pt x="44465" y="0"/>
                  <a:pt x="99315" y="0"/>
                </a:cubicBezTo>
                <a:lnTo>
                  <a:pt x="8130285" y="0"/>
                </a:lnTo>
                <a:cubicBezTo>
                  <a:pt x="8185135" y="0"/>
                  <a:pt x="8229600" y="44465"/>
                  <a:pt x="8229600" y="99315"/>
                </a:cubicBezTo>
                <a:lnTo>
                  <a:pt x="8229600" y="496562"/>
                </a:lnTo>
                <a:cubicBezTo>
                  <a:pt x="8229600" y="551412"/>
                  <a:pt x="8185135" y="595877"/>
                  <a:pt x="8130285" y="595877"/>
                </a:cubicBezTo>
                <a:lnTo>
                  <a:pt x="99315" y="595877"/>
                </a:lnTo>
                <a:cubicBezTo>
                  <a:pt x="44465" y="595877"/>
                  <a:pt x="0" y="551412"/>
                  <a:pt x="0" y="496562"/>
                </a:cubicBezTo>
                <a:lnTo>
                  <a:pt x="0" y="99315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238" tIns="86238" rIns="86238" bIns="86238" numCol="1" spcCol="1270" anchor="ctr" anchorCtr="0">
            <a:noAutofit/>
          </a:bodyPr>
          <a:lstStyle/>
          <a:p>
            <a:pPr lvl="0" algn="l" defTabSz="666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r-TR" kern="1200" smtClean="0"/>
              <a:t>E) Bitki türlerinin aralıksız kuşaklar oluşturması</a:t>
            </a:r>
            <a:endParaRPr lang="tr-TR" kern="1200"/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91" y="42523"/>
            <a:ext cx="1356079" cy="1017059"/>
          </a:xfrm>
          <a:prstGeom prst="rect">
            <a:avLst/>
          </a:prstGeom>
        </p:spPr>
      </p:pic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36AFE-B778-4B5B-9F90-32A9D85666F7}" type="datetime10">
              <a:rPr lang="tr-TR" smtClean="0"/>
              <a:t>20:10</a:t>
            </a:fld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2062955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cap="none" dirty="0"/>
              <a:t>3. Toprak ve Biyoçeşitlilik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Doğal Faktörler</a:t>
            </a:r>
            <a:endParaRPr lang="tr-T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0550C-B05D-428A-A5FD-A15B8B86D2AA}" type="datetime10">
              <a:rPr lang="tr-TR" smtClean="0"/>
              <a:t>20:10</a:t>
            </a:fld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3797279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 smtClean="0"/>
              <a:t>3. Toprak ve Biyoçeşitlilik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Bitkiler gereksinim 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duydukları mineral ve suyu topraktan alırlar. Bu nedenle mineral bakımından zengin topraklarda gür bir bitki örtüsü oluşmaktadır</a:t>
            </a: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Yuvarlatılmış Dikdörtgen 6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B40FB-EC87-4A76-A9F8-B9006B3492BC}" type="datetime10">
              <a:rPr lang="tr-TR" smtClean="0"/>
              <a:t>20:10</a:t>
            </a:fld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7709514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ehmet Ali ERCAN\AppData\Local\Microsoft\Windows\Temporary Internet Files\Content.IE5\IQDWRH91\MP900428000[1]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 smtClean="0"/>
              <a:t>3. Toprak ve Biyoçeşitlilik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Toprağın 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geçirimsiz ve kil oranının fazla olduğu </a:t>
            </a: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yerlerde 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ağaç türü bitkiler gelişememekte buna karşılık kökleri yüzeye yakın olan ot türleri yetişmektedir</a:t>
            </a: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</p:txBody>
      </p:sp>
      <p:sp>
        <p:nvSpPr>
          <p:cNvPr id="7" name="Yuvarlatılmış Dikdörtgen 6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ED227-FBE4-4AAF-B818-979805189EF5}" type="datetime10">
              <a:rPr lang="tr-TR" smtClean="0"/>
              <a:t>20:10</a:t>
            </a:fld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1282930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Ekosistem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15557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Ekosistemdeki her öge birbiriyle </a:t>
            </a:r>
            <a:r>
              <a:rPr lang="tr-T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etkileşim içindedir. Bu </a:t>
            </a:r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nedenle ögelerden birinin zarar </a:t>
            </a:r>
            <a:r>
              <a:rPr lang="tr-T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görmesi, sistemin tamamını </a:t>
            </a:r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etkiler.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194133"/>
            <a:ext cx="5472658" cy="2709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9E7E9-C495-4EDB-9135-D9000D3D39C4}" type="datetime10">
              <a:rPr lang="tr-TR" smtClean="0"/>
              <a:t>20:10</a:t>
            </a:fld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090418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smtClean="0"/>
              <a:t>3. Toprak ve Biyoçeşitlilik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sz="half" idx="1"/>
          </p:nvPr>
        </p:nvSpPr>
        <p:spPr/>
        <p:txBody>
          <a:bodyPr anchor="ctr"/>
          <a:lstStyle/>
          <a:p>
            <a:pPr algn="ctr"/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Toprak içindeki su ve hava hareketine olanak tanıyan geçirimli topraklar, ağaç yetişmesine daha elverişlidir.</a:t>
            </a:r>
            <a:endParaRPr lang="tr-T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Yuvarlatılmış Dikdörtgen 6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1030632"/>
            <a:ext cx="4438571" cy="3539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D2E9-2061-4EDF-B5DE-17DA45681C7C}" type="datetime10">
              <a:rPr lang="tr-TR" smtClean="0"/>
              <a:t>20:10</a:t>
            </a:fld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50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633457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 smtClean="0"/>
              <a:t>3. Toprak ve Biyoçeşitlilik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996551"/>
          </a:xfrm>
        </p:spPr>
        <p:txBody>
          <a:bodyPr>
            <a:normAutofit fontScale="70000" lnSpcReduction="20000"/>
          </a:bodyPr>
          <a:lstStyle/>
          <a:p>
            <a:r>
              <a:rPr lang="tr-TR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Topraktaki </a:t>
            </a:r>
            <a:r>
              <a:rPr lang="tr-TR" b="1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kireç ve tuz oranı </a:t>
            </a:r>
            <a:r>
              <a:rPr lang="tr-TR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bitkilerin </a:t>
            </a:r>
            <a:r>
              <a:rPr lang="tr-TR" b="1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yetişmesini olumsuz </a:t>
            </a:r>
            <a:r>
              <a:rPr lang="tr-TR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etkilediğinden, bu </a:t>
            </a:r>
            <a:r>
              <a:rPr lang="tr-TR" b="1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tür </a:t>
            </a:r>
            <a:r>
              <a:rPr lang="tr-TR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bölgelerde tuz </a:t>
            </a:r>
            <a:r>
              <a:rPr lang="tr-TR" b="1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 kireç seven bitkiler yetişmektedir</a:t>
            </a:r>
            <a:r>
              <a:rPr lang="tr-TR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tr-TR" b="1" dirty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Yuvarlatılmış Dikdörtgen 6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1472" y="2196701"/>
            <a:ext cx="4996630" cy="281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5 Resim" descr="atuz144647bf9444cee53by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178" y="2202685"/>
            <a:ext cx="2500350" cy="2812894"/>
          </a:xfrm>
          <a:prstGeom prst="rect">
            <a:avLst/>
          </a:prstGeom>
        </p:spPr>
      </p:pic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4A9D4-A223-40A7-B991-EAE8B9667361}" type="datetime10">
              <a:rPr lang="tr-TR" smtClean="0"/>
              <a:t>20:10</a:t>
            </a:fld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51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3105971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 smtClean="0"/>
              <a:t>3. Toprak ve Biyoçeşitlilik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sz="half" idx="1"/>
          </p:nvPr>
        </p:nvSpPr>
        <p:spPr/>
        <p:txBody>
          <a:bodyPr anchor="ctr">
            <a:normAutofit fontScale="92500" lnSpcReduction="10000"/>
          </a:bodyPr>
          <a:lstStyle/>
          <a:p>
            <a:pPr algn="ctr"/>
            <a:r>
              <a:rPr lang="tr-TR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Toprak </a:t>
            </a:r>
            <a:r>
              <a:rPr lang="tr-TR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türünün yanı sıra kalınlığı da bitki örtüsünü etkilemektedir. </a:t>
            </a:r>
            <a:endParaRPr lang="tr-TR" b="1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tr-TR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Toprak </a:t>
            </a:r>
            <a:r>
              <a:rPr lang="tr-TR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kalınlığının fazla olduğu yerlerdeki bitkiler, toprak kalınlığının az olduğu yerlere </a:t>
            </a:r>
            <a:r>
              <a:rPr lang="tr-TR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göre </a:t>
            </a:r>
            <a:r>
              <a:rPr lang="tr-TR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daha uygun yaşam koşulları bulmaktadırlar</a:t>
            </a:r>
            <a:r>
              <a:rPr lang="tr-TR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tr-TR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Yuvarlatılmış Dikdörtgen 6"/>
          <p:cNvSpPr/>
          <p:nvPr/>
        </p:nvSpPr>
        <p:spPr bwMode="auto">
          <a:xfrm>
            <a:off x="7480030" y="97865"/>
            <a:ext cx="1512168" cy="324036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>
                <a:solidFill>
                  <a:srgbClr val="00B050"/>
                </a:solidFill>
                <a:latin typeface="+mj-lt"/>
              </a:rPr>
              <a:t>DOĞAL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200" b="1" dirty="0" smtClean="0">
                <a:solidFill>
                  <a:srgbClr val="00B050"/>
                </a:solidFill>
                <a:latin typeface="+mj-lt"/>
              </a:rPr>
              <a:t>FAKTÖRLER</a:t>
            </a:r>
            <a:endParaRPr lang="tr-TR" sz="1200" b="1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8430" y="1200151"/>
            <a:ext cx="3598140" cy="33944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17FB-6F80-45CD-A179-AAA9BA623E39}" type="datetime10">
              <a:rPr lang="tr-TR" smtClean="0"/>
              <a:t>20:10</a:t>
            </a:fld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52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0436354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cap="none" dirty="0" smtClean="0"/>
              <a:t>Biyolojik Faktörler</a:t>
            </a:r>
            <a:endParaRPr lang="tr-TR" cap="none" dirty="0"/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5B98-5311-433C-A0FD-7877130ACC9E}" type="datetime10">
              <a:rPr lang="tr-TR" smtClean="0"/>
              <a:t>20:10</a:t>
            </a:fld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53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576093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/>
              <a:t>Biyolojik </a:t>
            </a:r>
            <a:r>
              <a:rPr lang="tr-TR" dirty="0" smtClean="0"/>
              <a:t>Faktörler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951570"/>
            <a:ext cx="8229600" cy="1026115"/>
          </a:xfrm>
        </p:spPr>
        <p:txBody>
          <a:bodyPr>
            <a:normAutofit fontScale="77500" lnSpcReduction="20000"/>
          </a:bodyPr>
          <a:lstStyle/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İnsanların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bitkilerden ve hayvanlardan aşırı ve düzensiz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yararlanmaları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bazı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türlerin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büyük ölçüde azalmasına neden olmuştur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tr-T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977684"/>
            <a:ext cx="5752688" cy="2997749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1785036" y="1977684"/>
            <a:ext cx="2664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i="1" dirty="0" smtClean="0">
                <a:solidFill>
                  <a:srgbClr val="C00000"/>
                </a:solidFill>
              </a:rPr>
              <a:t>Son Anadolu Parsı</a:t>
            </a:r>
            <a:endParaRPr lang="tr-TR" sz="1400" b="1" i="1" dirty="0">
              <a:solidFill>
                <a:srgbClr val="C00000"/>
              </a:solidFill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D297-CE36-4BF0-AA21-1DD464EF7023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54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946266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/>
              <a:t>Biyolojik </a:t>
            </a:r>
            <a:r>
              <a:rPr lang="tr-TR" dirty="0" smtClean="0"/>
              <a:t>Faktörler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Bazı </a:t>
            </a:r>
            <a:r>
              <a:rPr lang="tr-TR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bitkileri yok ederken bazı bitkilerin yayılma alanını genişleten insanlar, </a:t>
            </a:r>
            <a:r>
              <a:rPr lang="tr-TR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bazı hayvanları evcilleştirerek </a:t>
            </a:r>
            <a:r>
              <a:rPr lang="tr-TR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r>
              <a:rPr lang="tr-TR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iyoçeşitliliği </a:t>
            </a:r>
            <a:r>
              <a:rPr lang="tr-TR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etkilemiştir</a:t>
            </a:r>
            <a:r>
              <a:rPr lang="tr-TR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C631-FED8-4A17-BF18-0A0AC5EB1690}" type="datetime10">
              <a:rPr lang="tr-TR" smtClean="0"/>
              <a:t>20:10</a:t>
            </a:fld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55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2914562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/>
              <a:t>Biyolojik </a:t>
            </a:r>
            <a:r>
              <a:rPr lang="tr-TR" dirty="0" smtClean="0"/>
              <a:t>Faktörler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111811"/>
            <a:ext cx="8229600" cy="1482812"/>
          </a:xfrm>
        </p:spPr>
        <p:txBody>
          <a:bodyPr anchor="b">
            <a:normAutofit fontScale="8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Hayvanların evcilleştirilmesi </a:t>
            </a:r>
            <a:r>
              <a:rPr lang="tr-T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ve insanların denetiminde çoğalması, bir bölgeden başka bir bölgeye </a:t>
            </a:r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taşınması doğal </a:t>
            </a:r>
            <a:r>
              <a:rPr lang="tr-T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yaşam ortamını değiştirmiş, bazı türlerin zarar görmesine neden olmuştur</a:t>
            </a:r>
            <a:r>
              <a:rPr lang="tr-T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tr-TR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92394-F57E-4689-96D3-F3F95F7ADC43}" type="datetime10">
              <a:rPr lang="tr-TR" smtClean="0"/>
              <a:t>20:10</a:t>
            </a:fld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56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5144323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/>
              <a:t>Biyolojik </a:t>
            </a:r>
            <a:r>
              <a:rPr lang="tr-TR" dirty="0" smtClean="0"/>
              <a:t>Faktörler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25606"/>
          </a:xfrm>
        </p:spPr>
        <p:txBody>
          <a:bodyPr>
            <a:normAutofit fontScale="92500" lnSpcReduction="10000"/>
          </a:bodyPr>
          <a:lstStyle/>
          <a:p>
            <a:r>
              <a:rPr lang="tr-TR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İnsanların </a:t>
            </a:r>
            <a:r>
              <a:rPr lang="tr-TR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bitki ve hayvan genleriyle oynamaları ve melez hayvanlar elde etmeleri de canlı </a:t>
            </a:r>
            <a:r>
              <a:rPr lang="tr-TR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türlerini </a:t>
            </a:r>
            <a:r>
              <a:rPr lang="tr-TR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etkilemektedir. </a:t>
            </a:r>
            <a:r>
              <a:rPr lang="tr-TR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Örneğin </a:t>
            </a:r>
            <a:r>
              <a:rPr lang="tr-TR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katır</a:t>
            </a:r>
            <a:r>
              <a:rPr lang="tr-TR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melez bir hayvandır</a:t>
            </a:r>
            <a:r>
              <a:rPr lang="tr-TR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tr-TR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778" y="2684250"/>
            <a:ext cx="3883074" cy="226456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84250"/>
            <a:ext cx="4667250" cy="2264569"/>
          </a:xfrm>
          <a:prstGeom prst="rect">
            <a:avLst/>
          </a:prstGeom>
        </p:spPr>
      </p:pic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27A95-9F1B-40DB-93DD-1E04C6F14AD6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57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3464477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/>
              <a:t>Biyolojik </a:t>
            </a:r>
            <a:r>
              <a:rPr lang="tr-TR" dirty="0" smtClean="0"/>
              <a:t>Faktörler</a:t>
            </a:r>
            <a:endParaRPr lang="tr-TR" dirty="0"/>
          </a:p>
        </p:txBody>
      </p:sp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19082089"/>
              </p:ext>
            </p:extLst>
          </p:nvPr>
        </p:nvGraphicFramePr>
        <p:xfrm>
          <a:off x="457200" y="1200151"/>
          <a:ext cx="403860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2" descr="C:\Users\Mehmet Ali ERCAN\AppData\Local\Microsoft\Windows\Temporary Internet Files\Content.IE5\9EUH328Y\MC900212195[1]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064" y="1383618"/>
            <a:ext cx="4259396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A0407-70EC-49D9-95A2-6B82579C191C}" type="datetime10">
              <a:rPr lang="tr-TR" smtClean="0"/>
              <a:t>20:10</a:t>
            </a:fld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58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8600071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smtClean="0"/>
              <a:t>Biyolojik Faktörler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209581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Hayvanların üreme dönemlerinde avlanması ve tarımda kimyasal ilaçların kullanılması da canlıları tehdit eden insan etkisidir.</a:t>
            </a:r>
            <a:endParaRPr lang="tr-T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65859" y="2409732"/>
            <a:ext cx="6412285" cy="2592288"/>
          </a:xfrm>
          <a:prstGeom prst="rect">
            <a:avLst/>
          </a:prstGeom>
        </p:spPr>
      </p:pic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3DC7-39A4-4A05-A73E-1D348DCC3377}" type="datetime10">
              <a:rPr lang="tr-TR" smtClean="0"/>
              <a:t>20:10</a:t>
            </a:fld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59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9459109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Biyoçeşitlilik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209675"/>
          </a:xfrm>
        </p:spPr>
        <p:txBody>
          <a:bodyPr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Biyosferdeki canlılardan </a:t>
            </a:r>
            <a:r>
              <a:rPr lang="tr-TR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bazıları yalnızca suda, bazıları yalnızca karada </a:t>
            </a:r>
            <a:r>
              <a:rPr lang="tr-TR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yaşamaktadır</a:t>
            </a:r>
            <a:r>
              <a:rPr lang="tr-TR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r>
              <a:rPr lang="tr-TR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Bir </a:t>
            </a:r>
            <a:r>
              <a:rPr lang="tr-TR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 hem karada hem de suda yaşayan canlılar vardır</a:t>
            </a:r>
            <a:r>
              <a:rPr lang="tr-TR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tr-TR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86" y="2775193"/>
            <a:ext cx="4211514" cy="210523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75193"/>
            <a:ext cx="4211516" cy="2105231"/>
          </a:xfrm>
          <a:prstGeom prst="rect">
            <a:avLst/>
          </a:prstGeom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C81A-4523-4DC5-8493-80AFF67D24CA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4805244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/>
              <a:t>Biyolojik </a:t>
            </a:r>
            <a:r>
              <a:rPr lang="tr-TR" dirty="0" smtClean="0"/>
              <a:t>Faktörler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317594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Gerek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doğrudan suya dökülen gerek karalardan sulara karışan kimyasal ve radyoaktif maddeler,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su canlılarına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büyük zararlar vermektedir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tr-T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432" y="2517744"/>
            <a:ext cx="5161136" cy="2497324"/>
          </a:xfrm>
          <a:prstGeom prst="rect">
            <a:avLst/>
          </a:prstGeom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8F35-0E5C-45B9-B893-AEA0CD8A3297}" type="datetime10">
              <a:rPr lang="tr-TR" smtClean="0"/>
              <a:t>20:10</a:t>
            </a:fld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60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8526127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/>
              <a:t>Biyolojik </a:t>
            </a:r>
            <a:r>
              <a:rPr lang="tr-TR" dirty="0" smtClean="0"/>
              <a:t>Faktörler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857654"/>
          </a:xfrm>
        </p:spPr>
        <p:txBody>
          <a:bodyPr>
            <a:normAutofit fontScale="92500" lnSpcReduction="10000"/>
          </a:bodyPr>
          <a:lstStyle/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Sanayileşme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 nüfus artışına bağlı olarak yerleşim birimleri hızla büyümekte, 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doğal </a:t>
            </a:r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ortamlar hızla yok olmaktadır. Sanayi Devrimi’nden sonra tür kayıpları daha da artmıştır. </a:t>
            </a:r>
          </a:p>
        </p:txBody>
      </p:sp>
      <p:pic>
        <p:nvPicPr>
          <p:cNvPr id="3074" name="Picture 2" descr="C:\Users\Mehmet Ali ERCAN\AppData\Local\Microsoft\Windows\Temporary Internet Files\Content.IE5\5J4FWZVJ\MP90040190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70" y="3003798"/>
            <a:ext cx="3901440" cy="1949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Mehmet Ali ERCAN\AppData\Local\Microsoft\Windows\Temporary Internet Files\Content.IE5\IQDWRH91\MP900400459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010" y="3003798"/>
            <a:ext cx="3901439" cy="1949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A0E73-BD39-4407-AADE-B279219E3114}" type="datetime10">
              <a:rPr lang="tr-TR" smtClean="0"/>
              <a:t>20:10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61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7627971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/>
              <a:t>Biyolojik </a:t>
            </a:r>
            <a:r>
              <a:rPr lang="tr-TR" dirty="0" smtClean="0"/>
              <a:t>Faktörler</a:t>
            </a:r>
            <a:endParaRPr lang="tr-TR" dirty="0"/>
          </a:p>
        </p:txBody>
      </p:sp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11211302"/>
              </p:ext>
            </p:extLst>
          </p:nvPr>
        </p:nvGraphicFramePr>
        <p:xfrm>
          <a:off x="457200" y="1200151"/>
          <a:ext cx="403860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Mehmet Ali ERCAN\AppData\Local\Microsoft\Windows\Temporary Internet Files\Content.IE5\IQDWRH91\MP900422613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1275606"/>
            <a:ext cx="4296613" cy="32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8B197-B7AB-4328-A1BD-F113F6688E55}" type="datetime10">
              <a:rPr lang="tr-TR" smtClean="0"/>
              <a:t>20:10</a:t>
            </a:fld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62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38507409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/>
              <a:t>Biyolojik </a:t>
            </a:r>
            <a:r>
              <a:rPr lang="tr-TR" dirty="0" smtClean="0"/>
              <a:t>Faktörler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395536" y="1101637"/>
            <a:ext cx="4809728" cy="1057149"/>
          </a:xfrm>
          <a:noFill/>
          <a:ln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Günümüzde </a:t>
            </a:r>
            <a:r>
              <a:rPr lang="tr-TR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türleri tehdit eden etmenlerden biri de çevre kirliliğidir</a:t>
            </a:r>
            <a:r>
              <a:rPr lang="tr-TR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tr-TR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İçerik Yer Tutucusu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686" y="1113588"/>
            <a:ext cx="3516803" cy="181994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753" y="3083601"/>
            <a:ext cx="3534896" cy="1756402"/>
          </a:xfrm>
          <a:prstGeom prst="rect">
            <a:avLst/>
          </a:prstGeom>
        </p:spPr>
      </p:pic>
      <p:pic>
        <p:nvPicPr>
          <p:cNvPr id="2050" name="Picture 2" descr="C:\Users\Mehmet Ali ERCAN\AppData\Local\Microsoft\Windows\Temporary Internet Files\Content.IE5\5J4FWZVJ\MP900390150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66798"/>
            <a:ext cx="4809728" cy="2573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87AB1-0779-4B6B-9846-6FE3CA4D82AE}" type="datetime10">
              <a:rPr lang="tr-TR" smtClean="0"/>
              <a:t>20:10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63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1579199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Canlıların yeryüzündeki dağılışı, coğrafi şartlarla yakından ilgilidir. </a:t>
            </a:r>
          </a:p>
          <a:p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tr-T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Coğrafi şartlar dünyanın her yerinde aynı değildir</a:t>
            </a:r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</a:p>
          <a:p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tr-TR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Canlı türleri kendi yaşam şartlarına uygun alanlarda yayılış gösterir.</a:t>
            </a:r>
          </a:p>
          <a:p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B6E22-D50E-4285-BDBE-2753430F4C88}" type="datetime10">
              <a:rPr lang="tr-TR" smtClean="0"/>
              <a:t>20:10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7869791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Biyoçeşitlilik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2560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Coğrafi şartların değişmesi durumunda canlı türleri yeni ortama uyum sağlar ya da uygun yaşam koşullarının olduğu ortamlara göç eder. </a:t>
            </a:r>
          </a:p>
        </p:txBody>
      </p:sp>
      <p:pic>
        <p:nvPicPr>
          <p:cNvPr id="4" name="Picture 4" descr="MCj0222473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6" y="3598069"/>
            <a:ext cx="3673475" cy="1268016"/>
          </a:xfrm>
          <a:prstGeom prst="rect">
            <a:avLst/>
          </a:prstGeom>
          <a:noFill/>
        </p:spPr>
      </p:pic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059B3-F50F-44D6-A7C3-A4732E1D6E1B}" type="datetime10">
              <a:rPr lang="tr-TR" smtClean="0"/>
              <a:t>20:10</a:t>
            </a:fld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4237097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Biyoçeşitlilik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3716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Göç </a:t>
            </a:r>
            <a:r>
              <a:rPr lang="tr-TR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edemeyen ve yeni ortama uyum sağlayamayan canlı türlerinin nesli önce azalır sonra da yok olur.</a:t>
            </a:r>
          </a:p>
          <a:p>
            <a:endParaRPr lang="tr-TR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4" descr="MCj0222473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6" y="3598069"/>
            <a:ext cx="3673475" cy="1268016"/>
          </a:xfrm>
          <a:prstGeom prst="rect">
            <a:avLst/>
          </a:prstGeom>
          <a:noFill/>
        </p:spPr>
      </p:pic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198D5-D3DF-4459-A8DF-CE6932AC25C2}" type="datetime10">
              <a:rPr lang="tr-TR" smtClean="0"/>
              <a:t>20:10</a:t>
            </a:fld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D9B4-161C-489C-BF83-C5047E2F3827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7387073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iyoçeşitlilik-1">
  <a:themeElements>
    <a:clrScheme name="Default Design 1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Biyoçeşitlilik-1</Template>
  <TotalTime>2</TotalTime>
  <Words>1471</Words>
  <Application>Microsoft Office PowerPoint</Application>
  <PresentationFormat>Ekran Gösterisi (16:9)</PresentationFormat>
  <Paragraphs>345</Paragraphs>
  <Slides>63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63</vt:i4>
      </vt:variant>
    </vt:vector>
  </HeadingPairs>
  <TitlesOfParts>
    <vt:vector size="64" baseType="lpstr">
      <vt:lpstr>Biyoçeşitlilik-1</vt:lpstr>
      <vt:lpstr>PowerPoint Sunusu</vt:lpstr>
      <vt:lpstr>Kazanım: A.11.1</vt:lpstr>
      <vt:lpstr>Biyosfer(Canlılar Küresi)</vt:lpstr>
      <vt:lpstr>Ekosistem</vt:lpstr>
      <vt:lpstr>Ekosistem</vt:lpstr>
      <vt:lpstr>Biyoçeşitlilik</vt:lpstr>
      <vt:lpstr>Biyoçeşitlilik</vt:lpstr>
      <vt:lpstr>Biyoçeşitlilik</vt:lpstr>
      <vt:lpstr>Biyoçeşitlilik</vt:lpstr>
      <vt:lpstr>Biyoçeşitlilik</vt:lpstr>
      <vt:lpstr>Biyoçeşitlilik</vt:lpstr>
      <vt:lpstr>Biyoçeşitlilik</vt:lpstr>
      <vt:lpstr>Biyomlar</vt:lpstr>
      <vt:lpstr>Kara biyomları,</vt:lpstr>
      <vt:lpstr>Su Biyomları İse Suyun Özelliğine Göre</vt:lpstr>
      <vt:lpstr>Habitat</vt:lpstr>
      <vt:lpstr>Biyoçeşitliliğin en önemli nedeni</vt:lpstr>
      <vt:lpstr>Bunları Biliyor Musunuz?</vt:lpstr>
      <vt:lpstr>bunları biliyor musunuz?</vt:lpstr>
      <vt:lpstr>Biyoçeşitliliği Etkileyen Faktörler</vt:lpstr>
      <vt:lpstr>Biyoçeşitlilik</vt:lpstr>
      <vt:lpstr>1. İklim Ve Biyoçeşitlilik</vt:lpstr>
      <vt:lpstr>1. İklim ve Biyoçeşitlilik</vt:lpstr>
      <vt:lpstr>1. İklim ve Biyoçeşitlilik</vt:lpstr>
      <vt:lpstr>1. İklim ve Biyoçeşitlilik</vt:lpstr>
      <vt:lpstr>1. İklim ve Biyoçeşitlilik</vt:lpstr>
      <vt:lpstr>1. İklim ve Biyoçeşitlilik</vt:lpstr>
      <vt:lpstr>1. İklim ve Biyoçeşitlilik</vt:lpstr>
      <vt:lpstr>1. İklim ve Biyoçeşitlilik</vt:lpstr>
      <vt:lpstr>1. İklim ve Biyoçeşitlilik</vt:lpstr>
      <vt:lpstr>1. İklim ve Biyoçeşitlilik</vt:lpstr>
      <vt:lpstr>1. İklim ve Biyoçeşitlilik</vt:lpstr>
      <vt:lpstr>1. İklim ve Biyoçeşitlilik</vt:lpstr>
      <vt:lpstr>1. İklim ve Biyoçeşitlilik</vt:lpstr>
      <vt:lpstr>1. İklim ve Biyoçeşitlilik</vt:lpstr>
      <vt:lpstr>1. İklim ve Biyoçeşitlilik</vt:lpstr>
      <vt:lpstr>1. İklim ve Biyoçeşitlilik</vt:lpstr>
      <vt:lpstr>1. İklim ve Biyoçeşitlilik</vt:lpstr>
      <vt:lpstr>2.Yer Şekilleri ve Biyoçeşitlilik</vt:lpstr>
      <vt:lpstr>2.Yer Şekilleri ve Biyoçeşitlilik</vt:lpstr>
      <vt:lpstr>2.Yer Şekilleri ve Biyoçeşitlilik</vt:lpstr>
      <vt:lpstr>2.Yer Şekilleri ve Biyoçeşitlilik</vt:lpstr>
      <vt:lpstr>2.Yer Şekilleri ve Biyoçeşitlilik</vt:lpstr>
      <vt:lpstr>2.Yer Şekilleri ve Biyoçeşitlilik</vt:lpstr>
      <vt:lpstr>2.Yer Şekilleri ve Biyoçeşitlilik</vt:lpstr>
      <vt:lpstr>1979</vt:lpstr>
      <vt:lpstr>3. Toprak ve Biyoçeşitlilik</vt:lpstr>
      <vt:lpstr>3. Toprak ve Biyoçeşitlilik</vt:lpstr>
      <vt:lpstr>3. Toprak ve Biyoçeşitlilik</vt:lpstr>
      <vt:lpstr>3. Toprak ve Biyoçeşitlilik</vt:lpstr>
      <vt:lpstr>3. Toprak ve Biyoçeşitlilik</vt:lpstr>
      <vt:lpstr>3. Toprak ve Biyoçeşitlilik</vt:lpstr>
      <vt:lpstr>Biyolojik Faktörler</vt:lpstr>
      <vt:lpstr>Biyolojik Faktörler</vt:lpstr>
      <vt:lpstr>Biyolojik Faktörler</vt:lpstr>
      <vt:lpstr>Biyolojik Faktörler</vt:lpstr>
      <vt:lpstr>Biyolojik Faktörler</vt:lpstr>
      <vt:lpstr>Biyolojik Faktörler</vt:lpstr>
      <vt:lpstr>Biyolojik Faktörler</vt:lpstr>
      <vt:lpstr>Biyolojik Faktörler</vt:lpstr>
      <vt:lpstr>Biyolojik Faktörler</vt:lpstr>
      <vt:lpstr>Biyolojik Faktörler</vt:lpstr>
      <vt:lpstr>Biyolojik Faktörler</vt:lpstr>
    </vt:vector>
  </TitlesOfParts>
  <Company>2012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wert</dc:creator>
  <cp:lastModifiedBy>wert</cp:lastModifiedBy>
  <cp:revision>1</cp:revision>
  <dcterms:created xsi:type="dcterms:W3CDTF">2013-09-25T17:10:35Z</dcterms:created>
  <dcterms:modified xsi:type="dcterms:W3CDTF">2013-09-25T17:12:40Z</dcterms:modified>
</cp:coreProperties>
</file>