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60" r:id="rId3"/>
    <p:sldId id="261" r:id="rId4"/>
    <p:sldId id="257" r:id="rId5"/>
    <p:sldId id="259" r:id="rId6"/>
    <p:sldId id="258"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FF1A0F4-5B44-480C-9408-A0458E5AB061}" type="datetimeFigureOut">
              <a:rPr lang="tr-TR" smtClean="0"/>
              <a:pPr/>
              <a:t>12.03.2013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25CAA3-18C0-4556-9D42-FAF20A3E7040}" type="slidenum">
              <a:rPr lang="tr-TR" smtClean="0"/>
              <a:pPr/>
              <a:t>‹#›</a:t>
            </a:fld>
            <a:endParaRPr lang="tr-TR"/>
          </a:p>
        </p:txBody>
      </p:sp>
    </p:spTree>
    <p:extLst>
      <p:ext uri="{BB962C8B-B14F-4D97-AF65-F5344CB8AC3E}">
        <p14:creationId xmlns:p14="http://schemas.microsoft.com/office/powerpoint/2010/main" xmlns="" val="3700559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8134914-EBA3-46A8-B82E-C8B23BF9EE37}" type="datetime1">
              <a:rPr lang="tr-TR" smtClean="0"/>
              <a:t>12.03.2013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DA91EA9-1266-40A6-A1B3-8DD82A5D9BA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7BF11A7-FCEA-45F1-8C9C-C7077F78A79A}" type="datetime1">
              <a:rPr lang="tr-TR" smtClean="0"/>
              <a:t>12.03.2013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DA91EA9-1266-40A6-A1B3-8DD82A5D9BA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21695B56-03D3-48D6-9C93-6E0B23516216}" type="datetime1">
              <a:rPr lang="tr-TR" smtClean="0"/>
              <a:t>12.03.2013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DA91EA9-1266-40A6-A1B3-8DD82A5D9BA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9C83CCA-68F6-403F-A899-E1A88EF4AAF3}" type="datetime1">
              <a:rPr lang="tr-TR" smtClean="0"/>
              <a:t>12.03.2013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DA91EA9-1266-40A6-A1B3-8DD82A5D9BA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1792EC1-CC3A-425C-AABC-BB6F021CDA7E}" type="datetime1">
              <a:rPr lang="tr-TR" smtClean="0"/>
              <a:t>12.03.2013</a:t>
            </a:fld>
            <a:endParaRPr lang="tr-TR"/>
          </a:p>
        </p:txBody>
      </p:sp>
      <p:sp>
        <p:nvSpPr>
          <p:cNvPr id="5" name="4 Altbilgi Yer Tutucusu"/>
          <p:cNvSpPr>
            <a:spLocks noGrp="1"/>
          </p:cNvSpPr>
          <p:nvPr>
            <p:ph type="ftr" sz="quarter" idx="11"/>
          </p:nvPr>
        </p:nvSpPr>
        <p:spPr/>
        <p:txBody>
          <a:bodyPr/>
          <a:lstStyle/>
          <a:p>
            <a:r>
              <a:rPr lang="tr-TR" smtClean="0"/>
              <a:t>www.sorubak.com</a:t>
            </a:r>
            <a:endParaRPr lang="tr-TR"/>
          </a:p>
        </p:txBody>
      </p:sp>
      <p:sp>
        <p:nvSpPr>
          <p:cNvPr id="6" name="5 Slayt Numarası Yer Tutucusu"/>
          <p:cNvSpPr>
            <a:spLocks noGrp="1"/>
          </p:cNvSpPr>
          <p:nvPr>
            <p:ph type="sldNum" sz="quarter" idx="12"/>
          </p:nvPr>
        </p:nvSpPr>
        <p:spPr/>
        <p:txBody>
          <a:bodyPr/>
          <a:lstStyle/>
          <a:p>
            <a:fld id="{FDA91EA9-1266-40A6-A1B3-8DD82A5D9BA9}"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1966BCA5-F472-43AA-A89F-08A62556016E}" type="datetime1">
              <a:rPr lang="tr-TR" smtClean="0"/>
              <a:t>12.03.2013</a:t>
            </a:fld>
            <a:endParaRPr lang="tr-TR"/>
          </a:p>
        </p:txBody>
      </p:sp>
      <p:sp>
        <p:nvSpPr>
          <p:cNvPr id="6" name="5 Altbilgi Yer Tutucusu"/>
          <p:cNvSpPr>
            <a:spLocks noGrp="1"/>
          </p:cNvSpPr>
          <p:nvPr>
            <p:ph type="ftr" sz="quarter" idx="11"/>
          </p:nvPr>
        </p:nvSpPr>
        <p:spPr/>
        <p:txBody>
          <a:bodyPr/>
          <a:lstStyle/>
          <a:p>
            <a:r>
              <a:rPr lang="tr-TR" smtClean="0"/>
              <a:t>www.sorubak.com</a:t>
            </a:r>
            <a:endParaRPr lang="tr-TR"/>
          </a:p>
        </p:txBody>
      </p:sp>
      <p:sp>
        <p:nvSpPr>
          <p:cNvPr id="7" name="6 Slayt Numarası Yer Tutucusu"/>
          <p:cNvSpPr>
            <a:spLocks noGrp="1"/>
          </p:cNvSpPr>
          <p:nvPr>
            <p:ph type="sldNum" sz="quarter" idx="12"/>
          </p:nvPr>
        </p:nvSpPr>
        <p:spPr/>
        <p:txBody>
          <a:bodyPr/>
          <a:lstStyle/>
          <a:p>
            <a:fld id="{FDA91EA9-1266-40A6-A1B3-8DD82A5D9BA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C0C1A4E3-440D-40E4-B890-DD22C8283A67}" type="datetime1">
              <a:rPr lang="tr-TR" smtClean="0"/>
              <a:t>12.03.2013</a:t>
            </a:fld>
            <a:endParaRPr lang="tr-TR"/>
          </a:p>
        </p:txBody>
      </p:sp>
      <p:sp>
        <p:nvSpPr>
          <p:cNvPr id="8" name="7 Altbilgi Yer Tutucusu"/>
          <p:cNvSpPr>
            <a:spLocks noGrp="1"/>
          </p:cNvSpPr>
          <p:nvPr>
            <p:ph type="ftr" sz="quarter" idx="11"/>
          </p:nvPr>
        </p:nvSpPr>
        <p:spPr/>
        <p:txBody>
          <a:bodyPr/>
          <a:lstStyle/>
          <a:p>
            <a:r>
              <a:rPr lang="tr-TR" smtClean="0"/>
              <a:t>www.sorubak.com</a:t>
            </a:r>
            <a:endParaRPr lang="tr-TR"/>
          </a:p>
        </p:txBody>
      </p:sp>
      <p:sp>
        <p:nvSpPr>
          <p:cNvPr id="9" name="8 Slayt Numarası Yer Tutucusu"/>
          <p:cNvSpPr>
            <a:spLocks noGrp="1"/>
          </p:cNvSpPr>
          <p:nvPr>
            <p:ph type="sldNum" sz="quarter" idx="12"/>
          </p:nvPr>
        </p:nvSpPr>
        <p:spPr/>
        <p:txBody>
          <a:bodyPr/>
          <a:lstStyle/>
          <a:p>
            <a:fld id="{FDA91EA9-1266-40A6-A1B3-8DD82A5D9BA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C0C87304-0D88-458A-BA1E-5E5AE723AB1F}" type="datetime1">
              <a:rPr lang="tr-TR" smtClean="0"/>
              <a:t>12.03.2013</a:t>
            </a:fld>
            <a:endParaRPr lang="tr-TR"/>
          </a:p>
        </p:txBody>
      </p:sp>
      <p:sp>
        <p:nvSpPr>
          <p:cNvPr id="4" name="3 Altbilgi Yer Tutucusu"/>
          <p:cNvSpPr>
            <a:spLocks noGrp="1"/>
          </p:cNvSpPr>
          <p:nvPr>
            <p:ph type="ftr" sz="quarter" idx="11"/>
          </p:nvPr>
        </p:nvSpPr>
        <p:spPr/>
        <p:txBody>
          <a:bodyPr/>
          <a:lstStyle/>
          <a:p>
            <a:r>
              <a:rPr lang="tr-TR" smtClean="0"/>
              <a:t>www.sorubak.com</a:t>
            </a:r>
            <a:endParaRPr lang="tr-TR"/>
          </a:p>
        </p:txBody>
      </p:sp>
      <p:sp>
        <p:nvSpPr>
          <p:cNvPr id="5" name="4 Slayt Numarası Yer Tutucusu"/>
          <p:cNvSpPr>
            <a:spLocks noGrp="1"/>
          </p:cNvSpPr>
          <p:nvPr>
            <p:ph type="sldNum" sz="quarter" idx="12"/>
          </p:nvPr>
        </p:nvSpPr>
        <p:spPr/>
        <p:txBody>
          <a:bodyPr/>
          <a:lstStyle/>
          <a:p>
            <a:fld id="{FDA91EA9-1266-40A6-A1B3-8DD82A5D9BA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6789E6A-0BE3-40CB-A8EE-161F9BED18A1}" type="datetime1">
              <a:rPr lang="tr-TR" smtClean="0"/>
              <a:t>12.03.2013</a:t>
            </a:fld>
            <a:endParaRPr lang="tr-TR"/>
          </a:p>
        </p:txBody>
      </p:sp>
      <p:sp>
        <p:nvSpPr>
          <p:cNvPr id="3" name="2 Altbilgi Yer Tutucusu"/>
          <p:cNvSpPr>
            <a:spLocks noGrp="1"/>
          </p:cNvSpPr>
          <p:nvPr>
            <p:ph type="ftr" sz="quarter" idx="11"/>
          </p:nvPr>
        </p:nvSpPr>
        <p:spPr/>
        <p:txBody>
          <a:bodyPr/>
          <a:lstStyle/>
          <a:p>
            <a:r>
              <a:rPr lang="tr-TR" smtClean="0"/>
              <a:t>www.sorubak.com</a:t>
            </a:r>
            <a:endParaRPr lang="tr-TR"/>
          </a:p>
        </p:txBody>
      </p:sp>
      <p:sp>
        <p:nvSpPr>
          <p:cNvPr id="4" name="3 Slayt Numarası Yer Tutucusu"/>
          <p:cNvSpPr>
            <a:spLocks noGrp="1"/>
          </p:cNvSpPr>
          <p:nvPr>
            <p:ph type="sldNum" sz="quarter" idx="12"/>
          </p:nvPr>
        </p:nvSpPr>
        <p:spPr/>
        <p:txBody>
          <a:bodyPr/>
          <a:lstStyle/>
          <a:p>
            <a:fld id="{FDA91EA9-1266-40A6-A1B3-8DD82A5D9BA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1798DE4-8E0C-4628-9807-9374F53AA3E3}" type="datetime1">
              <a:rPr lang="tr-TR" smtClean="0"/>
              <a:t>12.03.2013</a:t>
            </a:fld>
            <a:endParaRPr lang="tr-TR"/>
          </a:p>
        </p:txBody>
      </p:sp>
      <p:sp>
        <p:nvSpPr>
          <p:cNvPr id="6" name="5 Altbilgi Yer Tutucusu"/>
          <p:cNvSpPr>
            <a:spLocks noGrp="1"/>
          </p:cNvSpPr>
          <p:nvPr>
            <p:ph type="ftr" sz="quarter" idx="11"/>
          </p:nvPr>
        </p:nvSpPr>
        <p:spPr/>
        <p:txBody>
          <a:bodyPr/>
          <a:lstStyle/>
          <a:p>
            <a:r>
              <a:rPr lang="tr-TR" smtClean="0"/>
              <a:t>www.sorubak.com</a:t>
            </a:r>
            <a:endParaRPr lang="tr-TR"/>
          </a:p>
        </p:txBody>
      </p:sp>
      <p:sp>
        <p:nvSpPr>
          <p:cNvPr id="7" name="6 Slayt Numarası Yer Tutucusu"/>
          <p:cNvSpPr>
            <a:spLocks noGrp="1"/>
          </p:cNvSpPr>
          <p:nvPr>
            <p:ph type="sldNum" sz="quarter" idx="12"/>
          </p:nvPr>
        </p:nvSpPr>
        <p:spPr/>
        <p:txBody>
          <a:bodyPr/>
          <a:lstStyle/>
          <a:p>
            <a:fld id="{FDA91EA9-1266-40A6-A1B3-8DD82A5D9BA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01AA285-6A3E-4E68-B205-E48DEAFAFB54}" type="datetime1">
              <a:rPr lang="tr-TR" smtClean="0"/>
              <a:t>12.03.2013</a:t>
            </a:fld>
            <a:endParaRPr lang="tr-TR"/>
          </a:p>
        </p:txBody>
      </p:sp>
      <p:sp>
        <p:nvSpPr>
          <p:cNvPr id="6" name="5 Altbilgi Yer Tutucusu"/>
          <p:cNvSpPr>
            <a:spLocks noGrp="1"/>
          </p:cNvSpPr>
          <p:nvPr>
            <p:ph type="ftr" sz="quarter" idx="11"/>
          </p:nvPr>
        </p:nvSpPr>
        <p:spPr/>
        <p:txBody>
          <a:bodyPr/>
          <a:lstStyle/>
          <a:p>
            <a:r>
              <a:rPr lang="tr-TR" smtClean="0"/>
              <a:t>www.sorubak.com</a:t>
            </a:r>
            <a:endParaRPr lang="tr-TR"/>
          </a:p>
        </p:txBody>
      </p:sp>
      <p:sp>
        <p:nvSpPr>
          <p:cNvPr id="7" name="6 Slayt Numarası Yer Tutucusu"/>
          <p:cNvSpPr>
            <a:spLocks noGrp="1"/>
          </p:cNvSpPr>
          <p:nvPr>
            <p:ph type="sldNum" sz="quarter" idx="12"/>
          </p:nvPr>
        </p:nvSpPr>
        <p:spPr/>
        <p:txBody>
          <a:bodyPr/>
          <a:lstStyle/>
          <a:p>
            <a:fld id="{FDA91EA9-1266-40A6-A1B3-8DD82A5D9BA9}"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A5D48B-82F5-4DB9-947D-712805DB0F0C}" type="datetime1">
              <a:rPr lang="tr-TR" smtClean="0"/>
              <a:t>12.03.2013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www.sorubak.com</a:t>
            </a: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A91EA9-1266-40A6-A1B3-8DD82A5D9BA9}"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85720" y="571480"/>
            <a:ext cx="8343904" cy="5000660"/>
          </a:xfrm>
          <a:solidFill>
            <a:schemeClr val="accent4">
              <a:lumMod val="60000"/>
              <a:lumOff val="40000"/>
            </a:schemeClr>
          </a:solidFill>
          <a:effectLst>
            <a:glow rad="63500">
              <a:schemeClr val="accent5">
                <a:satMod val="175000"/>
                <a:alpha val="40000"/>
              </a:schemeClr>
            </a:glow>
            <a:outerShdw blurRad="40000" dist="20000" dir="5400000" rotWithShape="0">
              <a:srgbClr val="000000">
                <a:alpha val="38000"/>
              </a:srgbClr>
            </a:outerShdw>
          </a:effectLst>
        </p:spPr>
        <p:style>
          <a:lnRef idx="1">
            <a:schemeClr val="accent4"/>
          </a:lnRef>
          <a:fillRef idx="2">
            <a:schemeClr val="accent4"/>
          </a:fillRef>
          <a:effectRef idx="1">
            <a:schemeClr val="accent4"/>
          </a:effectRef>
          <a:fontRef idx="minor">
            <a:schemeClr val="dk1"/>
          </a:fontRef>
        </p:style>
        <p:txBody>
          <a:bodyPr>
            <a:normAutofit/>
          </a:bodyPr>
          <a:lstStyle/>
          <a:p>
            <a:r>
              <a:rPr lang="tr-TR" sz="7200" b="1" dirty="0" smtClean="0"/>
              <a:t>METREYİ KULLANAN MESLEKLER</a:t>
            </a:r>
            <a:endParaRPr lang="tr-TR" sz="7200" b="1" dirty="0"/>
          </a:p>
        </p:txBody>
      </p:sp>
      <p:sp>
        <p:nvSpPr>
          <p:cNvPr id="3" name="Altbilgi Yer Tutucusu 2"/>
          <p:cNvSpPr>
            <a:spLocks noGrp="1"/>
          </p:cNvSpPr>
          <p:nvPr>
            <p:ph type="ftr" sz="quarter" idx="11"/>
          </p:nvPr>
        </p:nvSpPr>
        <p:spPr/>
        <p:txBody>
          <a:bodyPr/>
          <a:lstStyle/>
          <a:p>
            <a:r>
              <a:rPr lang="tr-TR" smtClean="0"/>
              <a:t>www.sorubak.com</a:t>
            </a:r>
            <a:endParaRPr lang="tr-T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500034" y="357167"/>
            <a:ext cx="8143932" cy="3754874"/>
          </a:xfrm>
          <a:prstGeom prst="rect">
            <a:avLst/>
          </a:prstGeom>
        </p:spPr>
        <p:txBody>
          <a:bodyPr wrap="square">
            <a:spAutoFit/>
          </a:bodyPr>
          <a:lstStyle/>
          <a:p>
            <a:r>
              <a:rPr lang="tr-TR" dirty="0" smtClean="0"/>
              <a:t> </a:t>
            </a:r>
          </a:p>
          <a:p>
            <a:r>
              <a:rPr lang="tr-TR" sz="2200" dirty="0" smtClean="0"/>
              <a:t>Uzunluk ölçüm birimleri hayatımızı büyük ölçüde kolaylaştırmaktadır. örneğin terziler dikecekleri eşyayı biçerken belli ölçüler dahilinde biçmek durumundadırlar. bunun için metre ve santimetreyi tercih ederler. benzer şekilde mühendisler projelendirme çalışmalarında da bu birimleri kullanmaktadırlar.</a:t>
            </a:r>
          </a:p>
          <a:p>
            <a:endParaRPr lang="tr-TR" sz="2200" dirty="0" smtClean="0"/>
          </a:p>
          <a:p>
            <a:r>
              <a:rPr lang="tr-TR" sz="2200" dirty="0" smtClean="0"/>
              <a:t>Meslekteki kullanım alanları dışında günlük yaşamda en basitinden evimize bir eşya alırken onu koyacağımız yerin ebatlarıyla aldığımız eşyanın ebatlarının uygun olması gerekir, kapı pencere takarken yine bu ölçüm birimlerinden faydalanılır.</a:t>
            </a:r>
            <a:endParaRPr lang="tr-TR" sz="2200" dirty="0"/>
          </a:p>
        </p:txBody>
      </p:sp>
      <p:sp>
        <p:nvSpPr>
          <p:cNvPr id="2" name="Altbilgi Yer Tutucusu 1"/>
          <p:cNvSpPr>
            <a:spLocks noGrp="1"/>
          </p:cNvSpPr>
          <p:nvPr>
            <p:ph type="ftr" sz="quarter" idx="11"/>
          </p:nvPr>
        </p:nvSpPr>
        <p:spPr/>
        <p:txBody>
          <a:bodyPr/>
          <a:lstStyle/>
          <a:p>
            <a:r>
              <a:rPr lang="tr-TR" smtClean="0"/>
              <a:t>www.sorubak.com</a:t>
            </a:r>
            <a:endParaRPr lang="tr-T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www.notkurdu.com/wp-content/uploads/sorucevap/irwin_topo1.jpg"/>
          <p:cNvPicPr>
            <a:picLocks noChangeAspect="1" noChangeArrowheads="1"/>
          </p:cNvPicPr>
          <p:nvPr/>
        </p:nvPicPr>
        <p:blipFill>
          <a:blip r:embed="rId2" cstate="print"/>
          <a:srcRect/>
          <a:stretch>
            <a:fillRect/>
          </a:stretch>
        </p:blipFill>
        <p:spPr bwMode="auto">
          <a:xfrm>
            <a:off x="1071538" y="1500174"/>
            <a:ext cx="6715172" cy="3500462"/>
          </a:xfrm>
          <a:prstGeom prst="rect">
            <a:avLst/>
          </a:prstGeom>
          <a:noFill/>
        </p:spPr>
      </p:pic>
      <p:sp>
        <p:nvSpPr>
          <p:cNvPr id="2" name="Altbilgi Yer Tutucusu 1"/>
          <p:cNvSpPr>
            <a:spLocks noGrp="1"/>
          </p:cNvSpPr>
          <p:nvPr>
            <p:ph type="ftr" sz="quarter" idx="11"/>
          </p:nvPr>
        </p:nvSpPr>
        <p:spPr/>
        <p:txBody>
          <a:bodyPr/>
          <a:lstStyle/>
          <a:p>
            <a:r>
              <a:rPr lang="tr-TR" smtClean="0"/>
              <a:t>www.sorubak.com</a:t>
            </a:r>
            <a:endParaRPr lang="tr-T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785786" y="1214422"/>
            <a:ext cx="7643866" cy="4525963"/>
          </a:xfrm>
        </p:spPr>
        <p:txBody>
          <a:bodyPr>
            <a:normAutofit fontScale="70000" lnSpcReduction="20000"/>
          </a:bodyPr>
          <a:lstStyle/>
          <a:p>
            <a:pPr algn="just">
              <a:buNone/>
            </a:pPr>
            <a:r>
              <a:rPr lang="tr-TR" b="1" dirty="0" smtClean="0"/>
              <a:t>Elektrikçi:</a:t>
            </a:r>
          </a:p>
          <a:p>
            <a:pPr algn="just">
              <a:spcBef>
                <a:spcPts val="0"/>
              </a:spcBef>
              <a:buNone/>
            </a:pPr>
            <a:r>
              <a:rPr lang="tr-TR" dirty="0" smtClean="0"/>
              <a:t>Elektrikçi </a:t>
            </a:r>
            <a:r>
              <a:rPr lang="tr-TR" dirty="0"/>
              <a:t>elektrik arızasına bakar. Kablo çeker. </a:t>
            </a:r>
            <a:r>
              <a:rPr lang="tr-TR" dirty="0" smtClean="0"/>
              <a:t>kabloları ölçerken</a:t>
            </a:r>
          </a:p>
          <a:p>
            <a:pPr algn="just">
              <a:spcBef>
                <a:spcPts val="0"/>
              </a:spcBef>
              <a:buNone/>
            </a:pPr>
            <a:r>
              <a:rPr lang="tr-TR" dirty="0" smtClean="0"/>
              <a:t>metre </a:t>
            </a:r>
            <a:r>
              <a:rPr lang="tr-TR" dirty="0"/>
              <a:t>kullanır. ve buna göre hesap </a:t>
            </a:r>
            <a:r>
              <a:rPr lang="tr-TR" dirty="0" smtClean="0"/>
              <a:t>yapar.</a:t>
            </a:r>
          </a:p>
          <a:p>
            <a:pPr algn="just">
              <a:spcBef>
                <a:spcPts val="0"/>
              </a:spcBef>
              <a:buNone/>
            </a:pPr>
            <a:endParaRPr lang="tr-TR" b="1" dirty="0"/>
          </a:p>
          <a:p>
            <a:pPr algn="just">
              <a:spcBef>
                <a:spcPts val="0"/>
              </a:spcBef>
              <a:buNone/>
            </a:pPr>
            <a:r>
              <a:rPr lang="tr-TR" b="1" dirty="0" smtClean="0"/>
              <a:t>Tabelacı:</a:t>
            </a:r>
            <a:endParaRPr lang="tr-TR" b="1" dirty="0"/>
          </a:p>
          <a:p>
            <a:pPr algn="just">
              <a:spcBef>
                <a:spcPts val="0"/>
              </a:spcBef>
              <a:buNone/>
            </a:pPr>
            <a:r>
              <a:rPr lang="tr-TR" dirty="0" smtClean="0"/>
              <a:t>Tabela tasarlar, yapar. ve bunu takar. Tabelacı tabelayı takacağı</a:t>
            </a:r>
            <a:endParaRPr lang="tr-TR" dirty="0"/>
          </a:p>
          <a:p>
            <a:pPr algn="just">
              <a:spcBef>
                <a:spcPts val="0"/>
              </a:spcBef>
              <a:buNone/>
            </a:pPr>
            <a:r>
              <a:rPr lang="tr-TR" dirty="0" smtClean="0"/>
              <a:t>yerin ölçüsünü metre ile alır. Tabelayı yaparken boyunu ve enini</a:t>
            </a:r>
          </a:p>
          <a:p>
            <a:pPr algn="just">
              <a:spcBef>
                <a:spcPts val="0"/>
              </a:spcBef>
              <a:buNone/>
            </a:pPr>
            <a:r>
              <a:rPr lang="tr-TR" dirty="0" smtClean="0"/>
              <a:t>ölçmek için metreyi kullanır.</a:t>
            </a:r>
          </a:p>
          <a:p>
            <a:pPr algn="just">
              <a:spcBef>
                <a:spcPts val="0"/>
              </a:spcBef>
              <a:buNone/>
            </a:pPr>
            <a:endParaRPr lang="tr-TR" dirty="0" smtClean="0"/>
          </a:p>
          <a:p>
            <a:pPr algn="just">
              <a:spcBef>
                <a:spcPts val="0"/>
              </a:spcBef>
              <a:buNone/>
            </a:pPr>
            <a:r>
              <a:rPr lang="tr-TR" b="1" dirty="0" smtClean="0"/>
              <a:t>Tesisatçı:</a:t>
            </a:r>
          </a:p>
          <a:p>
            <a:pPr algn="just">
              <a:spcBef>
                <a:spcPts val="0"/>
              </a:spcBef>
              <a:buNone/>
            </a:pPr>
            <a:r>
              <a:rPr lang="tr-TR" dirty="0" smtClean="0"/>
              <a:t>Tesisatçı </a:t>
            </a:r>
            <a:r>
              <a:rPr lang="tr-TR" dirty="0"/>
              <a:t>boru çeker. Boruların uzunluğunu metre ile </a:t>
            </a:r>
            <a:r>
              <a:rPr lang="tr-TR" dirty="0" smtClean="0"/>
              <a:t>ölçer.</a:t>
            </a:r>
          </a:p>
          <a:p>
            <a:pPr algn="just">
              <a:spcBef>
                <a:spcPts val="0"/>
              </a:spcBef>
              <a:buNone/>
            </a:pPr>
            <a:endParaRPr lang="tr-TR" b="1" dirty="0"/>
          </a:p>
          <a:p>
            <a:pPr algn="just">
              <a:spcBef>
                <a:spcPts val="0"/>
              </a:spcBef>
              <a:buNone/>
            </a:pPr>
            <a:r>
              <a:rPr lang="tr-TR" b="1" dirty="0" smtClean="0"/>
              <a:t>Mermerci:</a:t>
            </a:r>
          </a:p>
          <a:p>
            <a:pPr algn="just">
              <a:spcBef>
                <a:spcPts val="0"/>
              </a:spcBef>
              <a:buNone/>
            </a:pPr>
            <a:r>
              <a:rPr lang="tr-TR" dirty="0" smtClean="0"/>
              <a:t>İstenilen </a:t>
            </a:r>
            <a:r>
              <a:rPr lang="tr-TR" dirty="0"/>
              <a:t>ölçüde mermer keser ve onu yerleştirir, </a:t>
            </a:r>
            <a:r>
              <a:rPr lang="tr-TR" dirty="0" smtClean="0"/>
              <a:t>yapıştırır.</a:t>
            </a:r>
          </a:p>
          <a:p>
            <a:pPr algn="just">
              <a:spcBef>
                <a:spcPts val="0"/>
              </a:spcBef>
              <a:buNone/>
            </a:pPr>
            <a:r>
              <a:rPr lang="tr-TR" dirty="0" smtClean="0"/>
              <a:t>Mermeri </a:t>
            </a:r>
            <a:r>
              <a:rPr lang="tr-TR" dirty="0"/>
              <a:t>yerleştireceği yeri ölçerken ve mermeri uygun </a:t>
            </a:r>
            <a:r>
              <a:rPr lang="tr-TR" dirty="0" smtClean="0"/>
              <a:t>olarak</a:t>
            </a:r>
          </a:p>
          <a:p>
            <a:pPr algn="just">
              <a:spcBef>
                <a:spcPts val="0"/>
              </a:spcBef>
              <a:buNone/>
            </a:pPr>
            <a:r>
              <a:rPr lang="tr-TR" dirty="0" smtClean="0"/>
              <a:t>kesmek </a:t>
            </a:r>
            <a:r>
              <a:rPr lang="tr-TR" dirty="0"/>
              <a:t>için metreyi kullanır</a:t>
            </a:r>
          </a:p>
          <a:p>
            <a:endParaRPr lang="tr-TR" dirty="0"/>
          </a:p>
        </p:txBody>
      </p:sp>
      <p:sp>
        <p:nvSpPr>
          <p:cNvPr id="2" name="Altbilgi Yer Tutucusu 1"/>
          <p:cNvSpPr>
            <a:spLocks noGrp="1"/>
          </p:cNvSpPr>
          <p:nvPr>
            <p:ph type="ftr" sz="quarter" idx="11"/>
          </p:nvPr>
        </p:nvSpPr>
        <p:spPr/>
        <p:txBody>
          <a:bodyPr/>
          <a:lstStyle/>
          <a:p>
            <a:r>
              <a:rPr lang="tr-TR" smtClean="0"/>
              <a:t>www.sorubak.com</a:t>
            </a:r>
            <a:endParaRPr lang="tr-T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571480"/>
            <a:ext cx="8229600" cy="5197493"/>
          </a:xfrm>
        </p:spPr>
        <p:txBody>
          <a:bodyPr>
            <a:noAutofit/>
          </a:bodyPr>
          <a:lstStyle/>
          <a:p>
            <a:pPr>
              <a:buNone/>
            </a:pPr>
            <a:r>
              <a:rPr lang="tr-TR" sz="2200" b="1" dirty="0" smtClean="0"/>
              <a:t>Terzi:</a:t>
            </a:r>
            <a:r>
              <a:rPr lang="tr-TR" sz="2200" dirty="0" smtClean="0"/>
              <a:t>Kumaştan elbise diker. Beden ölçüsü ve kumaş ölçüsü alırken terzi</a:t>
            </a:r>
          </a:p>
          <a:p>
            <a:pPr>
              <a:buNone/>
            </a:pPr>
            <a:r>
              <a:rPr lang="tr-TR" sz="2200" dirty="0" smtClean="0"/>
              <a:t>metre kullanır.</a:t>
            </a:r>
          </a:p>
          <a:p>
            <a:pPr>
              <a:buNone/>
            </a:pPr>
            <a:r>
              <a:rPr lang="tr-TR" sz="2200" b="1" dirty="0" smtClean="0"/>
              <a:t>Marangoz:</a:t>
            </a:r>
            <a:r>
              <a:rPr lang="tr-TR" sz="2200" dirty="0" smtClean="0"/>
              <a:t>Ağaçlardan, suntadan mobilya üretir. Ağaçların ölçüsünü</a:t>
            </a:r>
          </a:p>
          <a:p>
            <a:pPr>
              <a:buNone/>
            </a:pPr>
            <a:r>
              <a:rPr lang="tr-TR" sz="2200" dirty="0" smtClean="0"/>
              <a:t>alırken Marangoz Metreyi kullanır. Mobilya ölçüsünü metre ile ölçer.</a:t>
            </a:r>
          </a:p>
          <a:p>
            <a:pPr>
              <a:buNone/>
            </a:pPr>
            <a:r>
              <a:rPr lang="tr-TR" sz="2200" b="1" dirty="0" smtClean="0"/>
              <a:t>Camcı: </a:t>
            </a:r>
            <a:r>
              <a:rPr lang="tr-TR" sz="2200" dirty="0" smtClean="0"/>
              <a:t>Cam takar ve değiştirir. Cam ölçüsü alırken camcı metreyi</a:t>
            </a:r>
          </a:p>
          <a:p>
            <a:pPr>
              <a:buNone/>
            </a:pPr>
            <a:r>
              <a:rPr lang="tr-TR" sz="2200" dirty="0" smtClean="0"/>
              <a:t>kullanır. Pencere ve çerçeveyi metre ile ölçer.</a:t>
            </a:r>
          </a:p>
          <a:p>
            <a:pPr>
              <a:buNone/>
            </a:pPr>
            <a:r>
              <a:rPr lang="tr-TR" sz="2200" b="1" dirty="0" smtClean="0"/>
              <a:t>Demirci:</a:t>
            </a:r>
            <a:r>
              <a:rPr lang="tr-TR" sz="2200" dirty="0" smtClean="0"/>
              <a:t>Demirci demir uzunluklarını ölçerken metre kullanır.</a:t>
            </a:r>
          </a:p>
          <a:p>
            <a:pPr>
              <a:buNone/>
            </a:pPr>
            <a:r>
              <a:rPr lang="tr-TR" sz="2200" b="1" dirty="0" smtClean="0"/>
              <a:t>İnşaat ustası:</a:t>
            </a:r>
            <a:r>
              <a:rPr lang="tr-TR" sz="2200" dirty="0" smtClean="0"/>
              <a:t>İnşaatta verilen ölçüye göre duvar örerler. Ölçüye görev</a:t>
            </a:r>
          </a:p>
          <a:p>
            <a:pPr>
              <a:buNone/>
            </a:pPr>
            <a:r>
              <a:rPr lang="tr-TR" sz="2200" dirty="0" smtClean="0"/>
              <a:t>duvarı boyarlar. İnşaat ustası işini yaparken metre kullanır.</a:t>
            </a:r>
          </a:p>
          <a:p>
            <a:pPr>
              <a:buNone/>
            </a:pPr>
            <a:endParaRPr lang="tr-TR" sz="2200" dirty="0"/>
          </a:p>
        </p:txBody>
      </p:sp>
      <p:sp>
        <p:nvSpPr>
          <p:cNvPr id="2" name="Altbilgi Yer Tutucusu 1"/>
          <p:cNvSpPr>
            <a:spLocks noGrp="1"/>
          </p:cNvSpPr>
          <p:nvPr>
            <p:ph type="ftr" sz="quarter" idx="11"/>
          </p:nvPr>
        </p:nvSpPr>
        <p:spPr/>
        <p:txBody>
          <a:bodyPr/>
          <a:lstStyle/>
          <a:p>
            <a:r>
              <a:rPr lang="tr-TR" smtClean="0"/>
              <a:t>www.sorubak.com</a:t>
            </a:r>
            <a:endParaRPr lang="tr-T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39.tinypic.com/y2qdd.jpg"/>
          <p:cNvPicPr>
            <a:picLocks noChangeAspect="1" noChangeArrowheads="1"/>
          </p:cNvPicPr>
          <p:nvPr/>
        </p:nvPicPr>
        <p:blipFill>
          <a:blip r:embed="rId2" cstate="print"/>
          <a:srcRect/>
          <a:stretch>
            <a:fillRect/>
          </a:stretch>
        </p:blipFill>
        <p:spPr bwMode="auto">
          <a:xfrm>
            <a:off x="571472" y="214290"/>
            <a:ext cx="1933575" cy="1943101"/>
          </a:xfrm>
          <a:prstGeom prst="rect">
            <a:avLst/>
          </a:prstGeom>
          <a:noFill/>
        </p:spPr>
      </p:pic>
      <p:pic>
        <p:nvPicPr>
          <p:cNvPr id="2052" name="Picture 4" descr="http://img513.imageshack.us/img513/2973/sy788j.jpg"/>
          <p:cNvPicPr>
            <a:picLocks noChangeAspect="1" noChangeArrowheads="1"/>
          </p:cNvPicPr>
          <p:nvPr/>
        </p:nvPicPr>
        <p:blipFill>
          <a:blip r:embed="rId3" cstate="print"/>
          <a:srcRect/>
          <a:stretch>
            <a:fillRect/>
          </a:stretch>
        </p:blipFill>
        <p:spPr bwMode="auto">
          <a:xfrm>
            <a:off x="6500826" y="214290"/>
            <a:ext cx="2047875" cy="2047876"/>
          </a:xfrm>
          <a:prstGeom prst="rect">
            <a:avLst/>
          </a:prstGeom>
          <a:noFill/>
        </p:spPr>
      </p:pic>
      <p:pic>
        <p:nvPicPr>
          <p:cNvPr id="2054" name="Picture 6" descr="http://img1.loadtr.com/b-313016-terzi_karakalem.gif"/>
          <p:cNvPicPr>
            <a:picLocks noChangeAspect="1" noChangeArrowheads="1"/>
          </p:cNvPicPr>
          <p:nvPr/>
        </p:nvPicPr>
        <p:blipFill>
          <a:blip r:embed="rId4" cstate="print"/>
          <a:srcRect/>
          <a:stretch>
            <a:fillRect/>
          </a:stretch>
        </p:blipFill>
        <p:spPr bwMode="auto">
          <a:xfrm>
            <a:off x="3143240" y="2357430"/>
            <a:ext cx="2143140" cy="4071966"/>
          </a:xfrm>
          <a:prstGeom prst="rect">
            <a:avLst/>
          </a:prstGeom>
          <a:noFill/>
        </p:spPr>
      </p:pic>
      <p:sp>
        <p:nvSpPr>
          <p:cNvPr id="2056" name="AutoShape 8" descr="data:image/jpeg;base64,/9j/4AAQSkZJRgABAQAAAQABAAD/2wCEAAkGBhQSERQUEhQWFRQVFBgXFxcVGBYYFRcXFxcXFxcXFBgaHCYeFxojHBQXHy8gIycpLCwsFx4xNTAqNSYrLCkBCQoKDgwOGg8PGiwkHCQsLCwsLCwsLCwsLCwpLCwsLCwsLCwsLCwsLCwsLCwsLCwsLCksLCwpLCwsLCwsLCwsLP/AABEIAMMBAwMBIgACEQEDEQH/xAAcAAABBQEBAQAAAAAAAAAAAAAFAAIDBAYHAQj/xAA+EAABAwIDBQUGBQIFBQEAAAABAAIDBBEFEiEGMUFRYRMicYGRBzKhsdHwFCNCUsFi8RYzcoLhFUOSssIk/8QAGgEAAwEBAQEAAAAAAAAAAAAAAQIDAAQFBv/EACoRAAICAQMEAQQCAwEAAAAAAAABAhEDEiExBBNBUZEUImFxBTJScvAV/9oADAMBAAIRAxEAPwDlL14GJOcvWKRUc5Rt3qSyUMBduCxjxwSar0eGk81OzBEjmhtDBakZGjMGzx5opS7NDfa/ileRDrFJmUMRce6L+Cs0+DSPI0t4rb0+AWHuq7HhHTTp9VN5X4KrB7MSNnrbyV4cD5XW9bgotfemjCRyS62U7SMA7DHDgVB+EIXQ34UDwQ6qwYa23I9xivCjDuhN9ytsZojU+CkBDJadzCmU7JPFRVqIlFKNArrhcKGSK4TWJRUYNU6pp9LqSOLXcrD2I6gUC6caq6YgqJFneaKMbdqaQEU3DVMLFcMajfHohZisYwo3R2VkxrwsRBRTc1IBWXx3TDF1TWAhsvQFKIl6YVrMQEJpapnx2TbLWYhSUtkkTHrac8irMWHuPRGDTW+7rx/d4KLmWWP2QQYQALnXxRGKlHAeWikpY8wvv+CJUNPd4bzB/n6KUpNlowRVZRk8FbjoADqjww3Q3/bxSq6Kwu3eNR479UhbSVaTDL8PVHKbCm21UOHVrHtafUaXB43V+WuYxvIBEEm1wSfhmgWCp1UrGA3I15lBqnGJHm0Y05/RQf4fqJdSHG/Q8U6xyZF5VHzZY/xHEzQncvBtVDzHqq7tg5bXyO+CG12yr27wf9zdPVP2mL9QaBuNQni3XkqWLYpG1uhWRrMHLd4LeRbuQetilbc3zN5i9x4hDtMP1H4OosgbIARx+/JUcRwQWtbesZs/tQ+Owdct5/8AP3uW2h2lYW6n4JJQaZWOSMkZibBnAqOow4tGuvUfJatlXFJcNcCev8hUq9rLC/gLIW0JKKfBkQ3VWZouSuVmH27wF2niP5UTNdCmTINUZ+tjs5XaOS7QvcXpdLqPBRc2VXvEThlmSNNEaITQKH8OksZlIsXhYrT4CmlnRNYKKb41EWK66NMLUbAVLJKbs146JNaNREQmlvBSdmU0hEBD+H+7JKaySNsBpXMFzuVap4+X/KryVeV2vHReiYOb4Lmo6rC+EM7tj4eX90QD+ymidwzFp8CCs/S1tjvRPHHkQMcN4sR4pWtx09g9JiN8jr3B/kaqw6quNFidnMaBBa/W25EJcU1AbqSdAOfALOLTodZE1ZYkme2T8reTa3NafDsAkmsZTbTdz56cUsDwbKW6B8zxex91jeL3ng2+nNx3cVtaOBsYsDmcdHPcNXdANwHQaLpx4kt3yceTK5bLgDbPwQl8rMhY+F1i02u5p914PI9AjoIG4euvzQHaGMwvZVsH+X3ZAN7onHW/MtOvqjQmBbmGrSLgjiN9wrkR3aeHmB9ExzGuFiBr97lj5tpKqVs7IoHRyBkbo8pDpQ2R+XvtIsx+UF1juBF1Z2Rpy/8APc6XNG2SnLZXh7s7ZSXuzDunloOG9O40rYLLuK7MseDlFj8CsLiGzIDiNWHlvHkuqOkDRdxAHMkD4oRilM2YHIDcDR1rA9BexPyU2gnIsfp/wjAR3i48RlaOpAOpUGE7TOe9jJGROY5wZ3Y2se0mwBa4AE263G9azHtnPxDMhJaQd9tQRz/usvHgLIHEg5nN0zHQA8S0fzdCjWXdpMMLWGaHTs7ZrftNgCfMoPT4u5wF/vxVt+2boYpImta4yOYSX6jKx2bLbqQL+CsbLYbFOXCQhjiLi18pPI23Bc2dxhDUy2K7oKUla00j2kd6wAPmCqUFPfXkiNdT9g0BzbRusGyDVtzuDuXyXtJTncueMk1ZZgrFaW8Z0WXoHWet7VQaOHQrBVLMsp8V0QdqiMkapsGl1HIy6uYbrED0T3UumiQYFyR2UZbdEnU2iqMh1RBRVfF0UD40UdTqtLEjYKKRjTC1WjDomObzTIBWc1MLLhTuYvXRogKXZlJWcqSOo1DKupBCho6qzhm3HRNlh1uEiwFCh73LT7sdoi2I1wfAAgTZswAO8aeKjdVG2VLpG1UU2TFpJC6P7Mdnu1P4iXcTZl+PMjmTuHmsBheHmeZkbd73AeXE+Quu9bL4e3tO6PyaUdkz+qUtGd3XKDl8XOXQkiDb4LGzEuk8bxadkp7Q/uaf8sjk3LoBwsjCCbQM/DzR1TR3R+XNbjE7c7/abFGe3aLXdcnUBupI4WAubfVOKOkiDmlpFwQQR0OhCA4A8wvkpHH3AXwF36oifdJP7TojbpnkaNDBzfa9ujQd/iUExnHKNjm9sWyytvlDW5n3PANHO3HRYwPwzZ05ZG1EpnMrs7mQDKA/MHAmbQkjKANQAOCOQU3YxNbdsEbQdAS53PVx4k6k2Pis7W7U1kjJHU0AhZG1xJlNnd1odYMGu6x3gINieys1TStm/ESSyOaJMh0YQRfK1o466Lmy9f08GlOa5rben+R44ZvhBrFNu6OnJy3nkHEd7X/UdBu4WWZm9rUxmYcjWxBwLm7y5t9RfwTcdo2nCKd7WBrmubnsADfvMdfrcBYddvQZMfUwlKuG18CZYuDSO04zADaRhuyRoc0+IuD6fJZKtou46w1ynxRvY2s7fDGgm7oHuj65feb8CR5IbUkte4cL/wAf2U5qnRkcrrBaV1+DlqNnJQHjqPv5oBj0OWdwH3w/hS4TWFpHQ6fRc/V4teLYpilUjtApGVEYjkY1zLAHe3jca7jqNx9QqFTgnYmzQ4s4E7wOAdy6H5pbKYiHsCOhje8wG3Ei5sL/ABbfp6FeB02eSfZkdk4r+yMtUU2uq5/tPR5JCuuV9AAQNdef8EaH4eAWG23w2zQ5erik1LchNbFbZJ2dmU8FopKUNG5ZHYypyS5ea6DLRE2TzW4IsBGHoqUlNYo/NT2VSem00QTDQJMSrSwb+aK9loq80adMAJMaaY1cdFdROiIRBRRfCont1V4sUUsSKYtFXP0ST0k4AevHDkrEtPYqGyCZRop9oQ5NkkTqpljdRRsLjYKiXkm34Nj7NqOz5qi1+xidlHNx3fIDzXYsBZ2VLE0NJdlzSOd3Wl7jmkcb67yeC5Js9jjqKlc6IN7R0lruFwBlJJtfU90dELrtqqioP50rntvuJ7o8GiwHorQi5KybZ2HFNr6Vgc2WVsulixjQW68M17H1Ql+1tQWf/jpC1gGhsBe3IWF/RDcPw2GKqp8rbh8TyS7vHMCwgm/IcrIphE1UamYy6QNuGaAbjoRx3XXg9R/LOKbxRWyv7nzvVJezrj0/+T+ADjZqnwwzOqC5ssjGua0ZcocbWvvOtwfJEZNmmQ19K+JuVmWS+8nM1rrEk6kkO+C92XxBlW2oiO5s2dg4hpfmb8Wn1RTDMVEk9TG614ZO7fg1zRe3LW48wvN6rrOqblB8xTtfiVV8WWhjgt1/1FTBantZcQj5SkDzZk/+VThx11Ph1NKBdrXNY8f03c31FgguzW0jIKmrc/MRI4loaC4kh7v4PwUFZWyuoZGCNrIDI57XSOAeczu0Y1jRvNirf+c+9omvtbhz/rTB3fttc7mq2o7ObDJXRWLC0SC26+YOPne65GQrBq5Azs8zsl75bnLfwUNl9b/F/wAc+hhKGq03aOHNl7rTo33snnv+Ki5sa8eIJHrqn46/LJ4j6qn7Kb/iZuXYG/8A5sUm1khEw8P5TdSvvYkTEbUtHa3H3cAqlTRks03g3CsbQPu8ffD/AJXmERXa+5t/zpojjVqmBhSmxaWAFoBaTvBFiOoUlPtPOxwdncbbiT3rcrneOhXQf+kRVlPFJI3vviaSRob2Ga/ndY/HdjzB3oyXt10A1XnT6RJtpHRHL4ZrNm9tRMMkg6FwbdtzuzN/T4hSbU0jXwu52RfZvAYoqdhiuQ9ocS4WcTycOFt1uCs12HNII5hcW8XwW2aOH4ZL2czTydZdnowHxg9AuM49TmKoeBzuuqbE1naUw6aLqm9rJR9Fqrh5IbLGj8kSH1FPZSsdoCNiFzdV56eyJOjsU2WLgimBgF8KjdHyRKeCyquiTp+wAyWO2qgkCISs++qqVLOX393TAK+VJe3SQAWqij9LoTU0llsH0thy+/ogFbSnN9UkWdUogN0fMJ1PE1t+vwVuWOyql1uiqmRcSGpqT2cg4B2nnp9UOiqLIrI0PBaePL4IfUYU5urdR8V1Y8qSo55wfJ0ikxYEUbydPdPD3o+J8vgpWbZOjrni5lhLQA1lnWJAOgG85rhcvhrTdgeTkaRpc7lr8JxMsJyhrQHwu7m5wz2drvsbi46FeNl6CEU3JarTXy7OmOZy2WwToRO2qnlpo+xFgXNlGrRIeDeOovbgvMXwY2e5rpJZ3TOZJlAawFgDnHKN7bEak2RmOdjCS9xbGQIwSQTfNO1weTwBdfwshmNE1HbNhDnh07ZA9oPZgdmGvBcbDeAhgyzllTqlSV/he35oMopR9hLAYGQ1UrWNAbane3oHAXsfF6kxulbJSWhja4EMc3McvZg52kg3AJGXLqhT6ywbmkjY8RtjPYAyyuDctgT7gN2jwVnD9mJpbdnSuc25IfVuIaLknuxiw1uTx3orpsmTKstu1X62+Da4xjpMEXKIvXUqb2SxA3qZ7En3IregLtfRq1eE7FUsNjHTi4/VJqfHv3+QX1MupiuDz0jn/sso5BLPI5jgzsbBxact8w0B3E+CobXTkz2/a0Dz+9V2PEu6zLxPLguPbS0RNVJ4gjwIXFknrlZRGExaS8iVPKWsNt7jYfIpYtAWSkHf/dIOAYw3912vPn/Crj2Qkja7OvqYadj6eYPY7V0Uzfy8/HJID3P92XxRj/F8biGVLHU0nDPrGerJBoR4+qFbKvvAd943luax3aaZ2as33AeLaaOCI1LAWkOALCbkkNyu5E5RkJ11uGu46701AOg7Jyh9PYEHK8gEG+h13jxRE0nP+EP2KwaKCkjELcof33bjdx37iRYWsBfcEZmC8rKrk2dUHtRxj2o4SGTB4GjtFZ9mFb70d+KPe1GhzwZuLdVzzY2uMVS3XQlLzGg8M7dPALeHyQ6piRgasB6KlLFzU2OjOvZqk6K6t1MVj970zsrnRGKszpAuSPmqUkVt/wAFoX4U9w0bwJ1093fv5aKRmyrj77gBdoOUE6O3HwVI45PwI5JGOmjVCqhJ0GvQarpMGysXEFztR3twc08hwKJQUDGDNGxrRcOFgL7rOCusL8sm5nJmYDORcQyEHccpSXZGREDRwtrbTgTcJJu0ga2YWsgsDp6IBNAON919PhdaWCcSNs617b/vch9bQEE2+/BcJ6N2ZCtpi06H76IdUM0ujswzPyncNXfRUp6PMeidMnJAyFl1PlKuwUNjqEQjomu3HXks5AUTKV2HB2o0d81Uo6hwdl72umVg1PevYctVs8R2ee0Zsp9Flq5hY4ObprvVoTvZkcmOt0b/AGe2Pq5rO7JkQOpfOe0frqTl4X8Fq49hIQ9rauokmkcLtiBytIG+zBwHlZYLYvGw6VrKpz5RcZQ97sg/2A5T5rquP0pfCyeAfm0xEjAP1MtZ8fgW8OgVYxit0iDbCGHYLFCLQwRxdSAXfyT5lXmw8S4nw0H1PqoqKtbPEyVhu17QR9PEG48lYT2IZvaKI080dY0e5+XMB+qJx97xBsVoGyhwDgbtIv0IIuLJ00Qe0tcLgggjmDogeDUssDHwv/y2O/Kcd7mHUAjk29lgolrnZnffn/CyW0GEZjnaNQLEcwjtZi0bXZb3dfcNdeq8qX5mEgEm247kHuMcl2koGvaJG2zs1t+4DeD1QqbBhLEJItCRcjn4cuKvY8x7C9zv1E6dTwCsbOjK1rHcref8LoxcCM82ArYxK+Cd2QvI7N2rXCQaWzghwuOBNtOuu4r8Ecw5g7MOOmV4PHvN+IIIPIrm21VGGuaQN9wTz5Lo2ze00MtJHmlYJAwNcHEB2YAbhxTyXkU2eyMpNKARYtcW27u7eLZeGvIHoizljaOepbIw0wjMV3dqHk3cGgaMtrmsSRprZah07j7tr7hxGurDfk5u4236Lhy45N7FYNLkobT4WJYHttwK4LT4fKJ7MY9xY/8AS0m1jxsvoh0ZfoSbEeHddYh1ubSLEcjqvI4LAkNAsSS0ab9JGgcj7w6oRw1yF5LKOGveIWhzHB9iLEa3aLkeNuHQqcwl3EWuNRro4d1w6E6K4yAd03uLA33G7fdd6aHyVXEq9lOxzpAS0mwLRuDjuJ0DQDxJ4hOsUeAObIW4e24uMx0IB5jR7eR5qxHRAXaLCwy342vmY7xGoQ0bUh8jGNjcQT747waQP1WbaxuRcHiqtXX1L3HK4sZbTLlDj4jUgdb+SpSj6Qu7NAGXGYb8wNuR3PHmvJGhuUgaWykdCdL+B+aA0VXLHHlc7Obk5jcnXmTv9AqVdiUv7iPBTeWK/IygzUyVDG3JcBffc6IBi+1IibaGznEnUnus62vr4LPTgu3kk9VTe1T7/pD9sLM2l01MrjxPaFt/IAAeCSCFvRJDvy9A7aMvHXyt1a93qtBg20Zd3JTe+5/K+4H6rMNdortFHqD1SSSKRk0zSVGGDhu38/O/FNpsJN93l9eqZBXkWG8X3FaCjmFr2/lRao6YzUv2BsRw/LHcDXcBbfyA8UzDtnHts917kjfuvv06BH64hxYDpZ1/HktVDTtcBYC1vsJoxs05aaZinQvGm8O0I4el1z/GowS4D7+9F2nE8PDGufb3Gk69BfzXEsUd3ib80UqkLKSlHYG4fOWkEbwV9D7H12eBhO+wXz9gVGZHjxXf9kaUxwtB0sF1o4mLCh+Fqn0x0imvLByB/wC5GPPUdFoiEL2lwwyxB0ek0ThJEf6m7x5i4ViiqnyxtdkMV2gnOBmB4hreHifRMKWHya2G/jyaOvXosvtntD2LMjD+Y74DmUSxzGWUzMrdXm5DevNy5fjVfq6SV2u8k/wFuAoGV2OmEF29x3LzC9pKlxzPkIHBrbW87rOTzGeXMQf6Gj3jyJW4wLYWWQB07uybwY33/MncpZOohhX3MaMHLgozuZI7PICXcCSTbwHAqrPS5TmafH42B5c10yl2KozGWuBB4OznOOupt8FjNosDdSPsSHxuvkeLW6gjg4cvRUw9VGQJY2jObRHPDfiLH5D+VmqWazrHcfn96LSY1M0RO394WHjyQ3Zqkhle4TvEbbaEg2J5aDTRdj3RI2Gye0/Z27R+mm+5Pd3EW1uN3gVvqTauJ0bsv5gG5oIa4cba6gA3IPlwXIZsAPbtEEsT48zbODm52i+tgdTbeuzbGYfEzMA1rnBje+QC420uTbw0UmkluEgp9pZ5nsMdOSwHUgOzFp0IbmDdf9QG7epNqtsxRNDnxPObQWy/E30WllcsF7UaMvpr2vbVccs+9JFo49rK2zPtGdVz9lkETdTobnn4AXW3dTA79R11XDNksOqG1DXsikIvqcpA9Su3Q1RLR3Te2qWTm3sNHSkMEQG4ADlw9FUqBY9FdyPPAD1K8OH394pFhkxu4kCXlVaiiL/dC0jMPaOCsNpuiosCXLEeQyMWzzzvsFZZsq39RJ+AWm/Dr0U6oscUK5NgBuzUX7Qkj/YJKlRFPnSNt1eilsLKs1oT2C5C5qKBfDXd776rTUFXwKzlEA3VFKV+t1GRRGqpqdrxY6jlxHgUSpJyzjpyQXB5dbKpt1i7oY4xE7LI997j9rQS7yOgQjbewzltuGNsMWAp+zabufqbcG9eV1zii2TkqnEDutJ946X8Oar1ONSye84n0Cs4bj8sI7rsw/a65HlxHkulYpXciTyKqibXA/ZG2KzhO9p6BpHo4FbOmwAsaAaiZwHIRs+LWZviudUPtAt77HD/AEu/siI2/jIA/MPC2v1VqJG9DYob668S5znuPiSSSheJ4+bERiw/cd/kOCwWKe0lsYJbESf6rem/+Vlq/bp87SL5b8GE6Dlbn1N0QGix/aKKMnvZ5Cbm2uv381igZa2UNaL3Og4DqTxPVQTQ5gf03/UTc/D6rQ7EYjT0vads4NeSMrgCRl5WHG6hnlKEG4q2Ugk3TNjs3sfFSAOfZ8ttXHUA/wBN/mjb64cFlJNs4HnSW56Bx/hOZisspAijflP6nXA8uK+WyYuoySuaZ6MXBLY03/UgN+ilqMGdVxFhjcGOt3j3SOTm34jwXuDxNhF2xGR/732aB/pGtkYNZO7dlZ4C59XH+F29N0ai9U5O/SJZMjeyRhpvYuXf98HpIC4X+XwQyu9lL4981K0cLl7D6BpXTTSvd773u89PgoJcIGV2UAOscpPA20v5r24ZJcK/k43FeTkv+HoZi5rKYOc3uukikd2ea28BzRuPDgtTsNg0lDnIBke8Bt3uIY1o1s1o4/Ra/Btn208McYscrdXfud+p3mSTrzRFlKOAXRqbW7J0gSJKl/vPDb/sbb46n4qSPCLkZyXH+ok/NF2wpxjS0g2U46IBSiFTiNOyBGwWQdmvcoUuVe2RNZEAvbKQLyyxrGWXicWlNQMKySSSwT5uD1PSnvKm111bpBxXMVCTJDcBGYXaAhZ6OXXej9I67UjQyDVBU2NwsvtdVl9U8u3N7o6Aa/EknzCNsYWG/BT1WDQTd58eZ/E6gnxstilpe5pK0YF1UzmPLX5KJ1fb9L/Q2+AXRotiKRw1pifO3xUE/s0gdfJEWeL3aell1rJfgi40c7kxM8HMH+oOB/8AVVnYiT+ok/0Pt8LLplJ7LIxvzO8SbH4rQUPs/hZuYPRNYKOKwU0z/dY8+LWn4kIjT7G1Mm9jB4t1+C7nT7NsaNGhX48JaOCBji1H7LZHe84jwWhoPZXGPeu7xJXT20YHBTtgAQMZTDNi4YrWY30COxYaBuARER9E7IkeOLdsKm1wVY6a3JSdmFNkSLEVCKA5N+SMMCdk6J4YvbJthSMMXuVe2STDbCyheWTk0lY2wgErLwPXjihQLR6QmpFNLkQDl4SmFyaXrGoeXJqY5/gozL1WCTpKt2gSWoJ8/wBDgU7/AHYnW6i3zWgo9iahw3Bvj/wuuR4W0cFYZRDkp6EHUc0ovZ2f1P8AQWR+k2MY228rZCn6BSNhR0o2pmfh2cY3gFfiwto4Il2fJObGilQLKQogOCc2lCumNehgRsBWbAFI2FTWSWAMEaWVSJXQCNC9AXqSwDxJJLMsYSSb2iRkWMOXhcojKm9sjQRzzdJh5qIyqN1SBxWMkWi9NdIqEmINB94KA4qOFz5JXJLljU2FDImF/VCJcUPL1WG2g9qjoJDGIbkcXPsPQBZTi/JtLR00zBRuqguW4D7RpamTK5rWDk25+a08tU4gm5STzRjsNGDZo5MQA3kKtJjDeay0s123vqvBNcKX1HpD9v2G59pGg2AJ66IdJtdyb8ULlk1QxzkO9I2hB87Vv5D4rxZ/tElu7I2hHaMic1i8unF67CB6GL0JmZe50DDkk3tQmmYIUAkXqgM6aahGjFhJUnVTRvI9VDJi7B+oIOkGmEi5NL0EftHHewNz0T24m524epSdyPsbRILdqvDOhbp3c7eAVGesI/USllnjEZYmw86oHNROrAOKDQ1Yt3tfFRfiNdylLql4HWH2GjXi19T5GyhdifIHzUUj/wAvVDn1HJTn1MlwhliQVZVOdyHxScSPef6BChVkJktaedlP6mTQ3bRedKCd5/8AL6KGrqGhulroQ6QvNmFQywObbN/Kk8smOoIuumfawXlM/Ke8VQlxBwQueucXJdW4wfxOqI1G7ouV7bx/m5ua6GyXOw34LIbYYdeLMOCvhdTJz4MtgFX2czT1XWoKjM0HgQuLRvsQeS6fs9iGaFqvnj5JwYUkNrjgVAZBZezzfJUnSqVD/sdUTa+SqPepZjfoqkxsmSAz3tuqSrhJNQDu5KaXJJLuOQbmXgckkgMRvcq80xHH71XqSYxncXxaVl8rreTevRZ6rxuYj/Md5afJJJc+VlYHlBUOdfM4nxJPBFHGwNkklwzLxKsLu+tHAdEkkkBmT9obIXUOOZJJGQInkp3ffL6qemGiSSWh2E5vdKCPd8ykkmlyhYkb5DY6qpJISkkpZOCiLeGbyrsrbjVJJNHhCsz2IaONkLXqS3kBfoPdcheN6wPukkqY+RZcHMzxW32Lecll4ku3L/UhDkOVB1P3wVa6SS5ip5I5U6l2vl9fovEk8QMizFJJJAY//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058" name="Picture 10" descr="https://encrypted-tbn1.gstatic.com/images?q=tbn:ANd9GcQZsdwvtE8r6vpLlVaNrNnY1T2ct_8qVwID2kEfhG_SFkEmbcKN"/>
          <p:cNvPicPr>
            <a:picLocks noChangeAspect="1" noChangeArrowheads="1"/>
          </p:cNvPicPr>
          <p:nvPr/>
        </p:nvPicPr>
        <p:blipFill>
          <a:blip r:embed="rId5" cstate="print"/>
          <a:srcRect/>
          <a:stretch>
            <a:fillRect/>
          </a:stretch>
        </p:blipFill>
        <p:spPr bwMode="auto">
          <a:xfrm>
            <a:off x="3214678" y="214290"/>
            <a:ext cx="2466975" cy="1857376"/>
          </a:xfrm>
          <a:prstGeom prst="rect">
            <a:avLst/>
          </a:prstGeom>
          <a:noFill/>
        </p:spPr>
      </p:pic>
      <p:sp>
        <p:nvSpPr>
          <p:cNvPr id="2" name="Altbilgi Yer Tutucusu 1"/>
          <p:cNvSpPr>
            <a:spLocks noGrp="1"/>
          </p:cNvSpPr>
          <p:nvPr>
            <p:ph type="ftr" sz="quarter" idx="11"/>
          </p:nvPr>
        </p:nvSpPr>
        <p:spPr/>
        <p:txBody>
          <a:bodyPr/>
          <a:lstStyle/>
          <a:p>
            <a:r>
              <a:rPr lang="tr-TR" smtClean="0"/>
              <a:t>www.sorubak.com</a:t>
            </a:r>
            <a:endParaRPr lang="tr-TR"/>
          </a:p>
        </p:txBody>
      </p:sp>
    </p:spTree>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TotalTime>
  <Words>247</Words>
  <Application>Microsoft Office PowerPoint</Application>
  <PresentationFormat>Ekran Gösterisi (4:3)</PresentationFormat>
  <Paragraphs>36</Paragraphs>
  <Slides>6</Slides>
  <Notes>0</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Ofis Teması</vt:lpstr>
      <vt:lpstr>METREYİ KULLANAN MESLEKLER</vt:lpstr>
      <vt:lpstr>Slayt 2</vt:lpstr>
      <vt:lpstr>Slayt 3</vt:lpstr>
      <vt:lpstr>Slayt 4</vt:lpstr>
      <vt:lpstr>Slayt 5</vt:lpstr>
      <vt:lpstr>Slayt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OEM</dc:creator>
  <cp:keywords>www.sorubak.com</cp:keywords>
  <dc:description>www.sorubak.com</dc:description>
  <cp:lastModifiedBy>lenovo</cp:lastModifiedBy>
  <cp:revision>15</cp:revision>
  <dcterms:created xsi:type="dcterms:W3CDTF">2013-03-06T16:54:09Z</dcterms:created>
  <dcterms:modified xsi:type="dcterms:W3CDTF">2013-03-12T06:37:53Z</dcterms:modified>
</cp:coreProperties>
</file>