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4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058A4E-9EB9-45CB-93BB-9C600D92E7ED}" type="datetimeFigureOut">
              <a:rPr lang="tr-TR" smtClean="0"/>
              <a:pPr/>
              <a:t>01.04.2013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6FA82-4D9B-4446-BFE8-6E5510E4D14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A77B02F-3316-4565-A267-DD926562B1D1}" type="datetime1">
              <a:rPr lang="tr-TR" smtClean="0"/>
              <a:t>01.04.2013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AFFE7-D279-4F1B-9F2F-36CE5E901616}" type="datetime1">
              <a:rPr lang="tr-TR" smtClean="0"/>
              <a:t>01.04.2013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29B-FD63-424A-96E4-85886F23B835}" type="datetime1">
              <a:rPr lang="tr-TR" smtClean="0"/>
              <a:t>01.04.2013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AA4321-ED9E-4FDD-951B-97B95CAFDBDD}" type="datetime1">
              <a:rPr lang="tr-TR" smtClean="0"/>
              <a:t>01.04.2013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30FC6C0-158F-40DA-AC9C-89329E42F374}" type="datetime1">
              <a:rPr lang="tr-TR" smtClean="0"/>
              <a:t>01.04.2013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4B9D-546F-4FF2-85A4-8EFAC01752B0}" type="datetime1">
              <a:rPr lang="tr-TR" smtClean="0"/>
              <a:t>01.04.2013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8B02-BB83-46DD-B857-EC2D22327EB8}" type="datetime1">
              <a:rPr lang="tr-TR" smtClean="0"/>
              <a:t>01.04.2013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A1A5923-68E5-4C8A-8438-153A5218928A}" type="datetime1">
              <a:rPr lang="tr-TR" smtClean="0"/>
              <a:t>01.04.2013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CF69C-FB33-43D6-9EDF-E3B140D827A1}" type="datetime1">
              <a:rPr lang="tr-TR" smtClean="0"/>
              <a:t>01.04.2013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47A19F0-E5AC-45FC-B8A8-60C0EE000ECD}" type="datetime1">
              <a:rPr lang="tr-TR" smtClean="0"/>
              <a:t>01.04.2013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174AFF1-A4F4-4750-9514-8E14BEA43C2D}" type="datetime1">
              <a:rPr lang="tr-TR" smtClean="0"/>
              <a:t>01.04.2013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1C8D2A9-3AA9-45D2-B20A-ED029AF41182}" type="datetime1">
              <a:rPr lang="tr-TR" smtClean="0"/>
              <a:t>01.04.2013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907704" y="764704"/>
            <a:ext cx="6172200" cy="1894362"/>
          </a:xfrm>
        </p:spPr>
        <p:txBody>
          <a:bodyPr/>
          <a:lstStyle/>
          <a:p>
            <a:r>
              <a:rPr lang="tr-T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ATATÜRK VE MİLLİ MÜCADELE</a:t>
            </a:r>
            <a:br>
              <a:rPr lang="tr-T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tr-TR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           CEPHELER</a:t>
            </a:r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267744" y="2924944"/>
            <a:ext cx="6172200" cy="1371600"/>
          </a:xfrm>
        </p:spPr>
        <p:txBody>
          <a:bodyPr/>
          <a:lstStyle/>
          <a:p>
            <a:endParaRPr lang="tr-TR" dirty="0"/>
          </a:p>
          <a:p>
            <a:r>
              <a:rPr lang="tr-TR" dirty="0" smtClean="0"/>
              <a:t>                       CEMRE İŞLER</a:t>
            </a:r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14060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111 -0.08533 L -0.36111 0.1646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MUDANYA ATEŞKES ANTLAŞMASI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Tarih</a:t>
            </a:r>
            <a:r>
              <a:rPr lang="tr-TR" dirty="0"/>
              <a:t>: 11 Ekim 1922</a:t>
            </a:r>
          </a:p>
          <a:p>
            <a:r>
              <a:rPr lang="tr-TR" dirty="0"/>
              <a:t>Bu antlaşmada Türkiye’yi İsmet Paşa(İsmet İnönü) temsil etti.</a:t>
            </a:r>
          </a:p>
          <a:p>
            <a:r>
              <a:rPr lang="tr-TR" dirty="0"/>
              <a:t>Bu antlaşma ile savaşlar sona erdi.</a:t>
            </a:r>
          </a:p>
          <a:p>
            <a:r>
              <a:rPr lang="tr-TR" dirty="0" err="1" smtClean="0"/>
              <a:t>Boğazlar,İstanbul</a:t>
            </a:r>
            <a:r>
              <a:rPr lang="tr-TR" dirty="0" smtClean="0"/>
              <a:t> </a:t>
            </a:r>
            <a:r>
              <a:rPr lang="tr-TR" dirty="0"/>
              <a:t>ve Doğu Trakya savaş yapılmadan kurtarıldı.</a:t>
            </a:r>
          </a:p>
          <a:p>
            <a:r>
              <a:rPr lang="tr-TR" dirty="0" smtClean="0"/>
              <a:t>Vatanımızın </a:t>
            </a:r>
            <a:r>
              <a:rPr lang="tr-TR" dirty="0"/>
              <a:t>kurtuluşu başta Mustafa Kemal olmak üzere Fevzi </a:t>
            </a:r>
            <a:r>
              <a:rPr lang="tr-TR" dirty="0" err="1"/>
              <a:t>Çakmak,İsmet</a:t>
            </a:r>
            <a:r>
              <a:rPr lang="tr-TR" dirty="0"/>
              <a:t> </a:t>
            </a:r>
            <a:r>
              <a:rPr lang="tr-TR" dirty="0" err="1"/>
              <a:t>İnönü,Kazım</a:t>
            </a:r>
            <a:r>
              <a:rPr lang="tr-TR" dirty="0"/>
              <a:t> Karabekir gibi başarılı askerlerin eseridir.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397705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LOZAN BARIŞ ANTLAŞMASI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Tarih</a:t>
            </a:r>
            <a:r>
              <a:rPr lang="tr-TR" dirty="0"/>
              <a:t>: 24 Temmuz 1923</a:t>
            </a:r>
          </a:p>
          <a:p>
            <a:r>
              <a:rPr lang="tr-TR" dirty="0" smtClean="0"/>
              <a:t>Barış </a:t>
            </a:r>
            <a:r>
              <a:rPr lang="tr-TR" dirty="0"/>
              <a:t>Antlaşması İsviçre’nin Lozan Şehrinde başladı.</a:t>
            </a:r>
          </a:p>
          <a:p>
            <a:r>
              <a:rPr lang="tr-TR" dirty="0" smtClean="0"/>
              <a:t>Lozan </a:t>
            </a:r>
            <a:r>
              <a:rPr lang="tr-TR" dirty="0"/>
              <a:t>Barış Antlaşması’nda ülkemizi İsmet Paşa temsil etti.</a:t>
            </a:r>
          </a:p>
          <a:p>
            <a:r>
              <a:rPr lang="tr-TR" dirty="0" smtClean="0"/>
              <a:t>Lozan </a:t>
            </a:r>
            <a:r>
              <a:rPr lang="tr-TR" dirty="0"/>
              <a:t>Barış Antlaşması ile vatanımızın bugünkü sınırları büyük ölçüde çizildi.</a:t>
            </a:r>
          </a:p>
          <a:p>
            <a:r>
              <a:rPr lang="tr-TR" dirty="0" smtClean="0"/>
              <a:t>Yeni </a:t>
            </a:r>
            <a:r>
              <a:rPr lang="tr-TR" dirty="0"/>
              <a:t>Türk devletini bütün dünya tanıdı.</a:t>
            </a:r>
          </a:p>
          <a:p>
            <a:r>
              <a:rPr lang="tr-TR" dirty="0" smtClean="0"/>
              <a:t>Lozan </a:t>
            </a:r>
            <a:r>
              <a:rPr lang="tr-TR" dirty="0"/>
              <a:t>Barış Antlaşması’nın ardından düşman askerleri İstanbul’dan ayrıldılar.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741990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TEŞEKKÜRLER…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1628800"/>
            <a:ext cx="7467600" cy="4873752"/>
          </a:xfrm>
        </p:spPr>
        <p:txBody>
          <a:bodyPr/>
          <a:lstStyle/>
          <a:p>
            <a:r>
              <a:rPr lang="tr-TR" dirty="0" smtClean="0"/>
              <a:t>BENİ DİNLEDİĞİNİZ İÇİN TEŞEKKÜR EDERİM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2337792" cy="2337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780928"/>
            <a:ext cx="1872208" cy="2250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940598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0062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062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0533 0.42299 C -1.0533 0.48497 -0.7158 0.22849 -0.67969 0.22849 C -0.63698 0.22849 -0.6217 0.1723 -0.61528 0.13853 L -0.64497 -0.08348 C -0.63837 -0.11725 -0.58177 0.08164 -0.53351 0.08164 C -0.5915 0.19404 -0.47153 0.05389 -0.47153 0.1161 C -0.47153 0.17808 -0.50643 0.22849 -0.53733 0.22849 C -0.54965 0.24723 -0.66528 0.40426 -0.67726 0.38923 C -0.68889 0.37419 -0.6092 0.18687 -0.60851 0.13853 L -0.67309 0.09852 C -0.67952 0.06476 -0.7415 -0.08718 -0.78438 -0.08718 C -0.82066 -0.08718 -0.74531 0.05389 -0.7349 0.12928 C -0.7349 0.12951 -1.0533 0.42276 -1.0533 0.42299 Z " pathEditMode="relative" rAng="0" ptsTypes="ffFffffaFffff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97" y="-239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DOĞU VE GÜNEY CEPHESİ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1.Dünya </a:t>
            </a:r>
            <a:r>
              <a:rPr lang="tr-TR" dirty="0"/>
              <a:t>Savaşı’ndan sonra galip </a:t>
            </a:r>
            <a:r>
              <a:rPr lang="tr-TR" dirty="0" smtClean="0"/>
              <a:t>devletler (İTİLAF DEVLETLERİ)Doğu </a:t>
            </a:r>
            <a:r>
              <a:rPr lang="tr-TR" dirty="0"/>
              <a:t>Anadolu’yu Ermenilere vermek </a:t>
            </a:r>
            <a:r>
              <a:rPr lang="tr-TR" dirty="0" err="1"/>
              <a:t>istediler.Ermeniler</a:t>
            </a:r>
            <a:r>
              <a:rPr lang="tr-TR" dirty="0"/>
              <a:t> de 1920’de savaşı </a:t>
            </a:r>
            <a:r>
              <a:rPr lang="tr-TR" dirty="0" err="1"/>
              <a:t>başlattı.Doğu</a:t>
            </a:r>
            <a:r>
              <a:rPr lang="tr-TR" dirty="0"/>
              <a:t> cephesinin komutanı Kazım Karabekir ve askerleri buradaki savaşı kazandılar ve Ermeniler geri çekildiler.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196516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Mondros Ateşkes Antlaşması’na göre Fransızlar güney illerimiz olan </a:t>
            </a:r>
            <a:r>
              <a:rPr lang="tr-TR" dirty="0" err="1"/>
              <a:t>Adana,Maraş,Antep</a:t>
            </a:r>
            <a:r>
              <a:rPr lang="tr-TR" dirty="0"/>
              <a:t> ve Urfa’yı işgal </a:t>
            </a:r>
            <a:r>
              <a:rPr lang="tr-TR" dirty="0" err="1"/>
              <a:t>ettiler.Bunun</a:t>
            </a:r>
            <a:r>
              <a:rPr lang="tr-TR" dirty="0"/>
              <a:t> üzerine bu illerdeki halk </a:t>
            </a:r>
            <a:r>
              <a:rPr lang="tr-TR" dirty="0" err="1"/>
              <a:t>Kuvayi</a:t>
            </a:r>
            <a:r>
              <a:rPr lang="tr-TR" dirty="0"/>
              <a:t> Milliye </a:t>
            </a:r>
            <a:r>
              <a:rPr lang="tr-TR" dirty="0" smtClean="0"/>
              <a:t>Birlikleri (</a:t>
            </a:r>
            <a:r>
              <a:rPr lang="tr-TR" dirty="0"/>
              <a:t>Halkın kendi oluşturmuş olduğu düzensiz askeri birlikler) oluşturarak Fransızları geri </a:t>
            </a:r>
            <a:r>
              <a:rPr lang="tr-TR" dirty="0" err="1"/>
              <a:t>püskürttüler.Halkın</a:t>
            </a:r>
            <a:r>
              <a:rPr lang="tr-TR" dirty="0"/>
              <a:t> bu kahramanca savaşı karşısında Fransızlar geri çekildi.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053012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NOT:</a:t>
            </a:r>
            <a:r>
              <a:rPr lang="tr-TR" dirty="0" err="1"/>
              <a:t>Halkın</a:t>
            </a:r>
            <a:r>
              <a:rPr lang="tr-TR" dirty="0"/>
              <a:t> kahramanca yaptığı bu savaşlardan </a:t>
            </a:r>
            <a:r>
              <a:rPr lang="tr-TR" dirty="0" err="1"/>
              <a:t>sonra,Urfa’ya</a:t>
            </a:r>
            <a:r>
              <a:rPr lang="tr-TR" dirty="0"/>
              <a:t> ‘’şanlı’’ ,Antep’e ‘’gazi’’ ve Maraş’a ‘’Kahraman’’ unvanları verildi.</a:t>
            </a:r>
          </a:p>
          <a:p>
            <a:pPr marL="0" indent="0">
              <a:buNone/>
            </a:pPr>
            <a:r>
              <a:rPr lang="tr-TR" dirty="0" smtClean="0"/>
              <a:t>  Urfa-</a:t>
            </a:r>
            <a:r>
              <a:rPr lang="tr-TR" dirty="0"/>
              <a:t>----Şanlıurfa</a:t>
            </a:r>
          </a:p>
          <a:p>
            <a:pPr marL="0" indent="0">
              <a:buNone/>
            </a:pPr>
            <a:r>
              <a:rPr lang="tr-TR" dirty="0" smtClean="0"/>
              <a:t>  Antep-</a:t>
            </a:r>
            <a:r>
              <a:rPr lang="tr-TR" dirty="0"/>
              <a:t>----Gaziantep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Maraş-</a:t>
            </a:r>
            <a:r>
              <a:rPr lang="tr-TR" dirty="0"/>
              <a:t>----Kahramanmaraş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069300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BATI CEPHESİ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Batı </a:t>
            </a:r>
            <a:r>
              <a:rPr lang="tr-TR" dirty="0"/>
              <a:t>Cephesindeki savaşlar Yunanistan’ın İzmir’i İşgal etmesiyle başladı.</a:t>
            </a:r>
          </a:p>
          <a:p>
            <a:pPr marL="0" indent="0">
              <a:buNone/>
            </a:pPr>
            <a:r>
              <a:rPr lang="tr-TR" dirty="0"/>
              <a:t>İlk defa düzenli kurulan ordu ile savaşlar batı cephesinde yapıldı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Batı Cephesinde yapılan savaşlar şunlardır: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87408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A-) </a:t>
            </a:r>
            <a:r>
              <a:rPr lang="tr-TR" dirty="0" smtClean="0"/>
              <a:t>1. VE 2.İNÖNÜ SAVAŞLARI(1921</a:t>
            </a:r>
            <a:r>
              <a:rPr lang="tr-TR" dirty="0"/>
              <a:t>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	Düzenli ordu ilk başarısını Batı Cephesindeki İnönü Savaşlarında kazandı.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1</a:t>
            </a:r>
            <a:r>
              <a:rPr lang="tr-TR" dirty="0"/>
              <a:t>. ve 2. İnönü Savaşlarını Yunanistan kaybetti.</a:t>
            </a:r>
          </a:p>
          <a:p>
            <a:r>
              <a:rPr lang="tr-TR" dirty="0"/>
              <a:t>	1. ve 2. İnönü Savaşlarının ardından halkın düzenli orduya güveni arttı ve moraller yükseldi.</a:t>
            </a:r>
          </a:p>
          <a:p>
            <a:r>
              <a:rPr lang="tr-TR" dirty="0"/>
              <a:t>	Mustafa Kemal Batı Cephesi Komutanı İsmet Paşa’ya şöyle bir kutlama telgrafı çekti:</a:t>
            </a:r>
          </a:p>
          <a:p>
            <a:r>
              <a:rPr lang="tr-TR" dirty="0"/>
              <a:t>    ‘’Siz orada yalnız düşmanı </a:t>
            </a:r>
            <a:r>
              <a:rPr lang="tr-TR" dirty="0" err="1"/>
              <a:t>değil,milletin</a:t>
            </a:r>
            <a:r>
              <a:rPr lang="tr-TR" dirty="0"/>
              <a:t> ters giden tarihini de yendiniz.’’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960116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B-)SAKARYA  MEYDAN MUHAREBESİ (23 AĞUSTOS 1921-13 EYLÜL 1921)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571184" cy="540060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tr-TR" sz="9600" dirty="0" smtClean="0"/>
              <a:t>Yunanistan </a:t>
            </a:r>
            <a:r>
              <a:rPr lang="tr-TR" sz="9600" dirty="0"/>
              <a:t>10 Temmuz 1921’de yeniden hücuma </a:t>
            </a:r>
            <a:r>
              <a:rPr lang="tr-TR" sz="9600" dirty="0" err="1"/>
              <a:t>geçti.Mustafa</a:t>
            </a:r>
            <a:r>
              <a:rPr lang="tr-TR" sz="9600" dirty="0"/>
              <a:t> Kemal ordumuzu Sakarya Nehri’nin doğusuna </a:t>
            </a:r>
            <a:r>
              <a:rPr lang="tr-TR" sz="9600" dirty="0" err="1"/>
              <a:t>çekti.Ordumuzun</a:t>
            </a:r>
            <a:r>
              <a:rPr lang="tr-TR" sz="9600" dirty="0"/>
              <a:t> geri çekilmesiyle </a:t>
            </a:r>
            <a:r>
              <a:rPr lang="tr-TR" sz="9600" dirty="0" err="1"/>
              <a:t>Kütahya,Eskişehir</a:t>
            </a:r>
            <a:r>
              <a:rPr lang="tr-TR" sz="9600" dirty="0"/>
              <a:t> ve Afyon Yunanistan’ın eline </a:t>
            </a:r>
            <a:r>
              <a:rPr lang="tr-TR" sz="9600" dirty="0" err="1"/>
              <a:t>geçti.Bu</a:t>
            </a:r>
            <a:r>
              <a:rPr lang="tr-TR" sz="9600" dirty="0"/>
              <a:t> zor durum karşısında Mustafa Kemal </a:t>
            </a:r>
            <a:r>
              <a:rPr lang="tr-TR" sz="9600" dirty="0" err="1"/>
              <a:t>T.B.M.M.’den</a:t>
            </a:r>
            <a:r>
              <a:rPr lang="tr-TR" sz="9600" dirty="0"/>
              <a:t> Başkomutanlık yetkisini aldı.</a:t>
            </a:r>
          </a:p>
          <a:p>
            <a:pPr marL="0" indent="0">
              <a:buNone/>
            </a:pPr>
            <a:r>
              <a:rPr lang="tr-TR" sz="9600" dirty="0" smtClean="0"/>
              <a:t> Mustafa </a:t>
            </a:r>
            <a:r>
              <a:rPr lang="tr-TR" sz="9600" dirty="0"/>
              <a:t>Kemal’e Başkomutanlık yetkisi Sakarya Savaşı’ndan önce verilmiştir.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0660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Ordumuz çok zor durumda olduğu için halkın orduya yardım etmesi </a:t>
            </a:r>
            <a:r>
              <a:rPr lang="tr-TR" dirty="0" err="1"/>
              <a:t>gerekliydi.Bunun</a:t>
            </a:r>
            <a:r>
              <a:rPr lang="tr-TR" dirty="0"/>
              <a:t> için Mustafa </a:t>
            </a:r>
            <a:r>
              <a:rPr lang="tr-TR" dirty="0" err="1"/>
              <a:t>Kemal,Milli</a:t>
            </a:r>
            <a:r>
              <a:rPr lang="tr-TR" dirty="0"/>
              <a:t> Yükümlülükler emirlerini </a:t>
            </a:r>
            <a:r>
              <a:rPr lang="tr-TR" dirty="0" err="1"/>
              <a:t>yayımladı.Bu</a:t>
            </a:r>
            <a:r>
              <a:rPr lang="tr-TR" dirty="0"/>
              <a:t> emriler ile halktan orduya yardımlar gelmeye </a:t>
            </a:r>
            <a:r>
              <a:rPr lang="tr-TR" dirty="0" err="1"/>
              <a:t>başladı.Ordumuz</a:t>
            </a:r>
            <a:r>
              <a:rPr lang="tr-TR" dirty="0"/>
              <a:t> savaş için gereken hazırlıkları yaptı.</a:t>
            </a:r>
          </a:p>
          <a:p>
            <a:r>
              <a:rPr lang="tr-TR" dirty="0"/>
              <a:t> 23 Ağustos 1921’de Yunan ordusu saldırıya başladı.22 gün ve 22 gece süren savaşı Mustafa Kemal’in komutanlığını yaptığı Türk ordusu kazandı.</a:t>
            </a:r>
          </a:p>
          <a:p>
            <a:r>
              <a:rPr lang="tr-TR" dirty="0"/>
              <a:t>Sakarya Savaşı’nda ki kahramanlıklarından dolayı Mustafa Kemal’e   ‘’Gazi’’ </a:t>
            </a:r>
            <a:r>
              <a:rPr lang="tr-TR" dirty="0" err="1"/>
              <a:t>ünvanı</a:t>
            </a:r>
            <a:r>
              <a:rPr lang="tr-TR" dirty="0"/>
              <a:t>  ve   ‘’Mareşal’’  rütbesi verildi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23718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c)BÜYÜK TAARRUZ VE BAŞKUMANDAN MEYDAN MUHAREBESİ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Mustafa </a:t>
            </a:r>
            <a:r>
              <a:rPr lang="tr-TR" dirty="0"/>
              <a:t>Kemal Sakarya Zaferi’nin ardından yeni bir savaşın hazırlıklarına </a:t>
            </a:r>
            <a:r>
              <a:rPr lang="tr-TR" dirty="0" err="1" smtClean="0"/>
              <a:t>başladı.Orduyu</a:t>
            </a:r>
            <a:r>
              <a:rPr lang="tr-TR" dirty="0" smtClean="0"/>
              <a:t> güçlendirdi.</a:t>
            </a:r>
            <a:endParaRPr lang="tr-TR" dirty="0"/>
          </a:p>
          <a:p>
            <a:r>
              <a:rPr lang="tr-TR" dirty="0" smtClean="0"/>
              <a:t>26 </a:t>
            </a:r>
            <a:r>
              <a:rPr lang="tr-TR" dirty="0"/>
              <a:t>Ağustos 1922’de taarruz(Savaş) emrini verdi.</a:t>
            </a:r>
          </a:p>
          <a:p>
            <a:r>
              <a:rPr lang="tr-TR" dirty="0" smtClean="0"/>
              <a:t>30 </a:t>
            </a:r>
            <a:r>
              <a:rPr lang="tr-TR" dirty="0"/>
              <a:t>Ağustos 1922’de Yunan birlikleri Dumlupınar’da kuşatıldı.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Büyük </a:t>
            </a:r>
            <a:r>
              <a:rPr lang="tr-TR" dirty="0"/>
              <a:t>Taarruz Savaşı tarihte Başkumandan Meydan Muhaberesi diyerek te adlandırılır.</a:t>
            </a:r>
          </a:p>
          <a:p>
            <a:r>
              <a:rPr lang="tr-TR" dirty="0" smtClean="0"/>
              <a:t>Bu </a:t>
            </a:r>
            <a:r>
              <a:rPr lang="tr-TR" dirty="0"/>
              <a:t>Savaş Yunan ordusunun ağır yenilgisiyle sonuçlandı.</a:t>
            </a:r>
          </a:p>
          <a:p>
            <a:r>
              <a:rPr lang="tr-TR" dirty="0" smtClean="0"/>
              <a:t>Savaşın </a:t>
            </a:r>
            <a:r>
              <a:rPr lang="tr-TR" dirty="0"/>
              <a:t>ardından Mustafa Kemal:  ‘’Ordular ilk hedefiniz Akdeniz’dir, ileri’’  emrini verdi.</a:t>
            </a:r>
          </a:p>
          <a:p>
            <a:r>
              <a:rPr lang="tr-TR" dirty="0"/>
              <a:t>Bu emri alan ordularımız 9 Eylül 1922’de İzmir’e </a:t>
            </a:r>
            <a:r>
              <a:rPr lang="tr-TR" dirty="0" err="1"/>
              <a:t>girdi.Burada</a:t>
            </a:r>
            <a:r>
              <a:rPr lang="tr-TR" dirty="0"/>
              <a:t> ki düşmanlar yenilgiye uğratıldıktan sonra ordumuz Boğazlara ve İstanbul’a doğru yola </a:t>
            </a:r>
            <a:r>
              <a:rPr lang="tr-TR" dirty="0" err="1"/>
              <a:t>çıktılar.Türk</a:t>
            </a:r>
            <a:r>
              <a:rPr lang="tr-TR" dirty="0"/>
              <a:t> ordusuyla savaşı göze alamayan </a:t>
            </a:r>
            <a:r>
              <a:rPr lang="tr-TR" dirty="0" err="1"/>
              <a:t>İngiltere,Fransa</a:t>
            </a:r>
            <a:r>
              <a:rPr lang="tr-TR" dirty="0"/>
              <a:t> ve İtalya Türk hükümetine ateşkes teklifinde </a:t>
            </a:r>
            <a:r>
              <a:rPr lang="tr-TR" dirty="0" err="1"/>
              <a:t>bulundular.Bunun</a:t>
            </a:r>
            <a:r>
              <a:rPr lang="tr-TR" dirty="0"/>
              <a:t> üzerine Mudanya Ateşkes Antlaşması imzalandı.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492633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63</TotalTime>
  <Words>494</Words>
  <Application>Microsoft Office PowerPoint</Application>
  <PresentationFormat>Ekran Gösterisi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Cumba</vt:lpstr>
      <vt:lpstr>ATATÜRK VE MİLLİ MÜCADELE                   CEPHELER</vt:lpstr>
      <vt:lpstr>DOĞU VE GÜNEY CEPHESİ</vt:lpstr>
      <vt:lpstr>Slayt 3</vt:lpstr>
      <vt:lpstr>Slayt 4</vt:lpstr>
      <vt:lpstr>BATI CEPHESİ</vt:lpstr>
      <vt:lpstr>A-) 1. VE 2.İNÖNÜ SAVAŞLARI(1921)</vt:lpstr>
      <vt:lpstr>B-)SAKARYA  MEYDAN MUHAREBESİ (23 AĞUSTOS 1921-13 EYLÜL 1921)</vt:lpstr>
      <vt:lpstr>Slayt 8</vt:lpstr>
      <vt:lpstr>c)BÜYÜK TAARRUZ VE BAŞKUMANDAN MEYDAN MUHAREBESİ</vt:lpstr>
      <vt:lpstr>MUDANYA ATEŞKES ANTLAŞMASI</vt:lpstr>
      <vt:lpstr>LOZAN BARIŞ ANTLAŞMASI</vt:lpstr>
      <vt:lpstr>TEŞEKKÜRLER…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ATATÜRK VE MİLLİ MÜCADELE</dc:title>
  <dc:creator>cemre</dc:creator>
  <cp:lastModifiedBy>lenovo</cp:lastModifiedBy>
  <cp:revision>9</cp:revision>
  <dcterms:created xsi:type="dcterms:W3CDTF">2012-11-28T17:57:02Z</dcterms:created>
  <dcterms:modified xsi:type="dcterms:W3CDTF">2013-04-01T07:07:20Z</dcterms:modified>
</cp:coreProperties>
</file>