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58" r:id="rId3"/>
    <p:sldId id="256" r:id="rId4"/>
    <p:sldId id="261" r:id="rId5"/>
    <p:sldId id="260" r:id="rId6"/>
    <p:sldId id="257"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BDA817B-CFE9-4FD8-9C2E-3155281124E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F3DE3C48-2659-41E8-8784-E76A8093DC61}" type="datetimeFigureOut">
              <a:rPr lang="tr-TR" smtClean="0"/>
              <a:pPr/>
              <a:t>07.03.2013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FBDA817B-CFE9-4FD8-9C2E-3155281124EF}"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3DE3C48-2659-41E8-8784-E76A8093DC61}" type="datetimeFigureOut">
              <a:rPr lang="tr-TR" smtClean="0"/>
              <a:pPr/>
              <a:t>07.03.2013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BDA817B-CFE9-4FD8-9C2E-3155281124EF}"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67544" y="3645024"/>
            <a:ext cx="7851648" cy="1080120"/>
          </a:xfrm>
        </p:spPr>
        <p:txBody>
          <a:bodyPr>
            <a:normAutofit fontScale="90000"/>
          </a:bodyPr>
          <a:lstStyle/>
          <a:p>
            <a:pPr algn="ctr"/>
            <a:r>
              <a:rPr lang="tr-TR" dirty="0" smtClean="0">
                <a:solidFill>
                  <a:srgbClr val="FFFF00"/>
                </a:solidFill>
              </a:rPr>
              <a:t>ZEYNEP </a:t>
            </a:r>
            <a:r>
              <a:rPr lang="tr-TR" dirty="0" smtClean="0">
                <a:solidFill>
                  <a:srgbClr val="FFFF00"/>
                </a:solidFill>
              </a:rPr>
              <a:t>SUDE, </a:t>
            </a:r>
            <a:br>
              <a:rPr lang="tr-TR" dirty="0" smtClean="0">
                <a:solidFill>
                  <a:srgbClr val="FFFF00"/>
                </a:solidFill>
              </a:rPr>
            </a:br>
            <a:r>
              <a:rPr lang="tr-TR" dirty="0" smtClean="0">
                <a:solidFill>
                  <a:srgbClr val="FFFF00"/>
                </a:solidFill>
              </a:rPr>
              <a:t>YİĞİT, </a:t>
            </a:r>
            <a:r>
              <a:rPr lang="tr-TR" dirty="0" smtClean="0">
                <a:solidFill>
                  <a:srgbClr val="FFFF00"/>
                </a:solidFill>
              </a:rPr>
              <a:t/>
            </a:r>
            <a:br>
              <a:rPr lang="tr-TR" dirty="0" smtClean="0">
                <a:solidFill>
                  <a:srgbClr val="FFFF00"/>
                </a:solidFill>
              </a:rPr>
            </a:br>
            <a:r>
              <a:rPr lang="tr-TR" dirty="0" smtClean="0">
                <a:solidFill>
                  <a:srgbClr val="FFFF00"/>
                </a:solidFill>
              </a:rPr>
              <a:t> </a:t>
            </a:r>
            <a:r>
              <a:rPr lang="tr-TR" dirty="0" smtClean="0">
                <a:solidFill>
                  <a:srgbClr val="FFFF00"/>
                </a:solidFill>
              </a:rPr>
              <a:t>ZEYNEP, </a:t>
            </a:r>
            <a:r>
              <a:rPr lang="tr-TR" dirty="0" smtClean="0">
                <a:solidFill>
                  <a:srgbClr val="FFFF00"/>
                </a:solidFill>
              </a:rPr>
              <a:t/>
            </a:r>
            <a:br>
              <a:rPr lang="tr-TR" dirty="0" smtClean="0">
                <a:solidFill>
                  <a:srgbClr val="FFFF00"/>
                </a:solidFill>
              </a:rPr>
            </a:br>
            <a:r>
              <a:rPr lang="tr-TR" dirty="0" smtClean="0">
                <a:solidFill>
                  <a:srgbClr val="FFFF00"/>
                </a:solidFill>
              </a:rPr>
              <a:t>MİNE,</a:t>
            </a:r>
            <a:r>
              <a:rPr lang="tr-TR" dirty="0" smtClean="0">
                <a:solidFill>
                  <a:srgbClr val="FFFF00"/>
                </a:solidFill>
              </a:rPr>
              <a:t/>
            </a:r>
            <a:br>
              <a:rPr lang="tr-TR" dirty="0" smtClean="0">
                <a:solidFill>
                  <a:srgbClr val="FFFF00"/>
                </a:solidFill>
              </a:rPr>
            </a:br>
            <a:r>
              <a:rPr lang="tr-TR" dirty="0" smtClean="0">
                <a:solidFill>
                  <a:srgbClr val="FFFF00"/>
                </a:solidFill>
              </a:rPr>
              <a:t> </a:t>
            </a:r>
            <a:r>
              <a:rPr lang="tr-TR" dirty="0" smtClean="0">
                <a:solidFill>
                  <a:srgbClr val="FFFF00"/>
                </a:solidFill>
              </a:rPr>
              <a:t>BERKE, </a:t>
            </a:r>
            <a:endParaRPr lang="tr-TR" dirty="0">
              <a:solidFill>
                <a:srgbClr val="FFFF00"/>
              </a:solidFill>
            </a:endParaRPr>
          </a:p>
        </p:txBody>
      </p:sp>
      <p:sp>
        <p:nvSpPr>
          <p:cNvPr id="4" name="3 Alt Başlık"/>
          <p:cNvSpPr>
            <a:spLocks noGrp="1"/>
          </p:cNvSpPr>
          <p:nvPr>
            <p:ph type="subTitle" idx="1"/>
          </p:nvPr>
        </p:nvSpPr>
        <p:spPr/>
        <p:txBody>
          <a:bodyPr/>
          <a:lstStyle/>
          <a:p>
            <a:endParaRPr lang="tr-T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t3.gstatic.com/images?q=tbn:ANd9GcT2qcxsZ_khy2L5u5u3HZEXGUV1NCjRsZyFA3ABmklEk_7SvdejwU97WTS3bw"/>
          <p:cNvPicPr>
            <a:picLocks noChangeAspect="1" noChangeArrowheads="1"/>
          </p:cNvPicPr>
          <p:nvPr/>
        </p:nvPicPr>
        <p:blipFill>
          <a:blip r:embed="rId2" cstate="print"/>
          <a:srcRect/>
          <a:stretch>
            <a:fillRect/>
          </a:stretch>
        </p:blipFill>
        <p:spPr bwMode="auto">
          <a:xfrm>
            <a:off x="755576" y="332655"/>
            <a:ext cx="7416824" cy="64897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95536" y="332656"/>
            <a:ext cx="8276456" cy="1470025"/>
          </a:xfrm>
        </p:spPr>
        <p:txBody>
          <a:bodyPr>
            <a:normAutofit fontScale="90000"/>
          </a:bodyPr>
          <a:lstStyle/>
          <a:p>
            <a:pPr algn="ctr"/>
            <a:r>
              <a:rPr lang="tr-TR" sz="4400" b="1" dirty="0">
                <a:solidFill>
                  <a:srgbClr val="FFFF00"/>
                </a:solidFill>
              </a:rPr>
              <a:t>HZ. EYÜP PEYGAMBER'İN KISSASI  </a:t>
            </a:r>
            <a:r>
              <a:rPr lang="tr-TR" dirty="0"/>
              <a:t/>
            </a:r>
            <a:br>
              <a:rPr lang="tr-TR" dirty="0"/>
            </a:br>
            <a:endParaRPr lang="tr-TR" dirty="0"/>
          </a:p>
        </p:txBody>
      </p:sp>
      <p:pic>
        <p:nvPicPr>
          <p:cNvPr id="1026" name="Picture 2" descr="http://www.makdis.com/images/egitim_setleri/F%C4%B0LMLER/o/HZ.-EYUP.jpg"/>
          <p:cNvPicPr>
            <a:picLocks noChangeAspect="1" noChangeArrowheads="1"/>
          </p:cNvPicPr>
          <p:nvPr/>
        </p:nvPicPr>
        <p:blipFill>
          <a:blip r:embed="rId2" cstate="print"/>
          <a:srcRect/>
          <a:stretch>
            <a:fillRect/>
          </a:stretch>
        </p:blipFill>
        <p:spPr bwMode="auto">
          <a:xfrm>
            <a:off x="1619672" y="1268951"/>
            <a:ext cx="5472608" cy="558904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yumaksepeti.com/wp-content/uploads/2009/12/bscap0000x.jpg"/>
          <p:cNvPicPr>
            <a:picLocks noChangeAspect="1" noChangeArrowheads="1"/>
          </p:cNvPicPr>
          <p:nvPr/>
        </p:nvPicPr>
        <p:blipFill>
          <a:blip r:embed="rId2" cstate="print"/>
          <a:srcRect/>
          <a:stretch>
            <a:fillRect/>
          </a:stretch>
        </p:blipFill>
        <p:spPr bwMode="auto">
          <a:xfrm>
            <a:off x="251520" y="1340768"/>
            <a:ext cx="3352800" cy="4752528"/>
          </a:xfrm>
          <a:prstGeom prst="rect">
            <a:avLst/>
          </a:prstGeom>
          <a:noFill/>
        </p:spPr>
      </p:pic>
      <p:sp>
        <p:nvSpPr>
          <p:cNvPr id="6145" name="Rectangle 1"/>
          <p:cNvSpPr>
            <a:spLocks noChangeArrowheads="1"/>
          </p:cNvSpPr>
          <p:nvPr/>
        </p:nvSpPr>
        <p:spPr bwMode="auto">
          <a:xfrm>
            <a:off x="3851920" y="1315507"/>
            <a:ext cx="4896544"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Geçmiş zamanların birinde bağlarıyla ünlü Suriye topraklarında Eyüp adında zengin ve iyi ahlaklı biri yaşardı. ‘Para insanı saptırır’ derler ya, </a:t>
            </a:r>
            <a:r>
              <a:rPr kumimoji="0" lang="tr-TR" b="0" i="0" u="none" strike="noStrike" cap="none" normalizeH="0" baseline="0" dirty="0" err="1" smtClean="0">
                <a:ln>
                  <a:noFill/>
                </a:ln>
                <a:solidFill>
                  <a:srgbClr val="333333"/>
                </a:solidFill>
                <a:effectLst/>
                <a:latin typeface="Tahoma" pitchFamily="34" charset="0"/>
                <a:ea typeface="Times New Roman" pitchFamily="18" charset="0"/>
                <a:cs typeface="Tahoma" pitchFamily="34" charset="0"/>
              </a:rPr>
              <a:t>onunkisi</a:t>
            </a:r>
            <a:r>
              <a:rPr kumimoji="0" lang="tr-TR"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 öyle değildi; malı gün geçtikçe çoğalıyor, o da gün geçtikçe daha çok hayırsever biri oluyordu. Malın mülkün Allah vergisi olduğunu, onların bir gün hesabını vereceğini aklından çıkarmaz, dilinden şükrünü, malından sadakasını eksik etmezdi. </a:t>
            </a:r>
            <a:endParaRPr kumimoji="0" lang="tr-T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Bir insan hem varlıklı hem ahlaklı olunca, onu çekemeyenler de elbette olacak… Bazıları şöyle diyordu:</a:t>
            </a:r>
            <a:endParaRPr kumimoji="0" lang="tr-T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“–İnsan bu kadar varlıklı olduktan sonra elbette herkese dağıtır… Malı nasıl olsa çok..! Dağıt, dağıt bitmez ki...! Bu kadar refah içinde olan biri tabi ki iyi ahlaklı olur; ona sataşan yok, çatışan yok… Herkes ona nasıl olsa saygılı davranıyor…” </a:t>
            </a:r>
            <a:endParaRPr kumimoji="0" lang="tr-T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23928" y="764704"/>
            <a:ext cx="5040560" cy="5919936"/>
          </a:xfrm>
        </p:spPr>
        <p:txBody>
          <a:bodyPr>
            <a:normAutofit fontScale="55000" lnSpcReduction="20000"/>
          </a:bodyPr>
          <a:lstStyle/>
          <a:p>
            <a:r>
              <a:rPr lang="tr-TR" sz="2500" dirty="0" smtClean="0"/>
              <a:t>Oysa Allah, kulu Eyüp’ün samimiyetini ve Hakk’a bağlılığını biliyordu. Bunu diğer insanlara da göstermek istedi. Hem böylece Eyüp gelmiş geçmiş herkese sabrın simgesi olacaktı.</a:t>
            </a:r>
          </a:p>
          <a:p>
            <a:r>
              <a:rPr lang="tr-TR" sz="2500" dirty="0" smtClean="0"/>
              <a:t>Hz. Eyüp’ün tıkır tıkır giden işleri ilk kez hayvanlarının peş peşe hastalanmaya başlamasıyla bozuldu. Kısa süre içinde koca sürüden bir tek sıska inek, bir tek kara keçi kalmadı; hepsi telef oldu. İnsanlar Eyüp’ün bu duruma ne diyeceğini merak ediyor; ağzını yoklayarak:</a:t>
            </a:r>
          </a:p>
          <a:p>
            <a:r>
              <a:rPr lang="tr-TR" sz="2500" b="1" dirty="0" smtClean="0"/>
              <a:t>“–Nedir bu başına gelenler…!”</a:t>
            </a:r>
            <a:r>
              <a:rPr lang="tr-TR" sz="2500" dirty="0" smtClean="0"/>
              <a:t> diyor ah vah ediyorlardı. Eyüp peygamber yüksek ahlakından ödün vermeksizin:</a:t>
            </a:r>
          </a:p>
          <a:p>
            <a:r>
              <a:rPr lang="tr-TR" sz="2500" b="1" dirty="0" smtClean="0"/>
              <a:t>“-Allah verdi; Allah aldı; her şey O’nun değil mi?”</a:t>
            </a:r>
            <a:r>
              <a:rPr lang="tr-TR" sz="2500" dirty="0" smtClean="0"/>
              <a:t> diyordu.</a:t>
            </a:r>
          </a:p>
          <a:p>
            <a:r>
              <a:rPr lang="tr-TR" sz="2500" dirty="0" smtClean="0"/>
              <a:t>Eyüp Peygamber hayvanlarını kaybetti ama sabrını ve metanetini kaybetmedi.</a:t>
            </a:r>
          </a:p>
          <a:p>
            <a:r>
              <a:rPr lang="tr-TR" sz="2500" dirty="0" smtClean="0"/>
              <a:t>Belalar geldiğinde aile ve akrabalarıyla gelirmiş...! Eyüp Peygamber bir gün dışarıda işleriyle meşgul iken acı bir haber aldı. Ani bir sarsıntıyla evleri yıkılmış, tüm çocukları göçük altında kalmıştı. Yıkıntıdan sağ kurtulan yalnızca karısıydı. Hz. Eyüp’ün gözleri evlat acısından kanlı yaşlarla doldu; ama ‘sabır’ dedi. </a:t>
            </a:r>
          </a:p>
          <a:p>
            <a:r>
              <a:rPr lang="tr-TR" sz="2500" dirty="0" smtClean="0"/>
              <a:t>Eyüp Peygamber çocuklarını kaybetti ama sabrını ve metanetini kaybetmedi.</a:t>
            </a:r>
          </a:p>
          <a:p>
            <a:r>
              <a:rPr lang="tr-TR" sz="2500" dirty="0" smtClean="0"/>
              <a:t>Belalar henüz bitmemişti. Hz. Eyüp’ün vücudunda yaralar çıkmaya başladı. Küçük küçük çıbanlar, gün geçtikçe büyüdü; bütün vücuduna yayıldı. Eyüp Peygamber hekimlere gitti, ilaçlar kullandı ama nafile… Yaralar iyileşeceğine azıyordu. Eyüp Peygamber’in hastalığı arttı. Artık çalışamadığı için elde avuçta ne varsa hepsini tüketti. Karısı ona bakıyor, evi geçindirmeye çalışıyordu.</a:t>
            </a:r>
          </a:p>
        </p:txBody>
      </p:sp>
      <p:pic>
        <p:nvPicPr>
          <p:cNvPr id="4" name="Picture 8" descr="http://t2.gstatic.com/images?q=tbn:ANd9GcSaOBKDLCiHuEvbu-VUv5mA5GnsSJoqDB4nQ0iP2A8dnEU24pf9g1nuGO9w"/>
          <p:cNvPicPr>
            <a:picLocks noChangeAspect="1" noChangeArrowheads="1"/>
          </p:cNvPicPr>
          <p:nvPr/>
        </p:nvPicPr>
        <p:blipFill>
          <a:blip r:embed="rId2" cstate="print"/>
          <a:srcRect/>
          <a:stretch>
            <a:fillRect/>
          </a:stretch>
        </p:blipFill>
        <p:spPr bwMode="auto">
          <a:xfrm>
            <a:off x="395535" y="620688"/>
            <a:ext cx="3264363" cy="561662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412776"/>
            <a:ext cx="8291264" cy="4911824"/>
          </a:xfrm>
        </p:spPr>
        <p:txBody>
          <a:bodyPr>
            <a:normAutofit fontScale="85000" lnSpcReduction="20000"/>
          </a:bodyPr>
          <a:lstStyle/>
          <a:p>
            <a:r>
              <a:rPr lang="tr-TR" dirty="0" smtClean="0"/>
              <a:t>Eyüp Peygamber’in yaraları çok fenalaştı. Hastalığının bulaşıcı olması ihtimaline karşı kimse onun yanına yaklaşmak istemiyordu. Eyüp Peygamber yapayalnız kalmıştı. Acı ve ıstıraplar içindeydi… Allah’a dua etmeye ve O’ndan sabır istemeye devam etti. Ama artık bırakın vücudunu hareket ettirmeyi, dudaklarını kıpırdatacak takati kalmamıştı. Bir insanın başına gelebilecek her türlü felaket ve </a:t>
            </a:r>
            <a:r>
              <a:rPr lang="tr-TR" dirty="0" err="1" smtClean="0"/>
              <a:t>müsibet</a:t>
            </a:r>
            <a:r>
              <a:rPr lang="tr-TR" dirty="0" smtClean="0"/>
              <a:t>, onun başına gelmişti ve o, tıpkı sağlıklı ve varlıklı günlerinde olduğu gibi Allah’tan uzaklaşmamış, O’na olan bağlılığını ve güvenini kaybetmemişti. Hz. Eyüp imtihanını başarıyla geçmiş ve insanlara örnek bir kul olmuştu.</a:t>
            </a:r>
          </a:p>
          <a:p>
            <a:r>
              <a:rPr lang="tr-TR" dirty="0" smtClean="0"/>
              <a:t>Eyüp Peygamber sağlığını kaybetti ama sabrını ve metanetini kaybetmedi.</a:t>
            </a:r>
          </a:p>
          <a:p>
            <a:r>
              <a:rPr lang="tr-TR" dirty="0" smtClean="0"/>
              <a:t>Hastalığının şiddetlendiği bir anda:</a:t>
            </a:r>
          </a:p>
          <a:p>
            <a:r>
              <a:rPr lang="tr-TR" b="1" dirty="0" smtClean="0"/>
              <a:t>“Ey Rabbim!” diye dua etti. Halim sana malumdur. Adını anamayacak kadar hastayım! Ey Şifa Veren! Şifana muhtacım…”</a:t>
            </a:r>
            <a:endParaRPr lang="tr-TR" dirty="0" smtClean="0"/>
          </a:p>
          <a:p>
            <a:endParaRPr lang="tr-TR" dirty="0"/>
          </a:p>
        </p:txBody>
      </p:sp>
      <p:pic>
        <p:nvPicPr>
          <p:cNvPr id="4106" name="Picture 10" descr="http://derindusun.com/tr/wp-content/uploads/2012/02/eyyup.png"/>
          <p:cNvPicPr>
            <a:picLocks noChangeAspect="1" noChangeArrowheads="1"/>
          </p:cNvPicPr>
          <p:nvPr/>
        </p:nvPicPr>
        <p:blipFill>
          <a:blip r:embed="rId2" cstate="print"/>
          <a:srcRect/>
          <a:stretch>
            <a:fillRect/>
          </a:stretch>
        </p:blipFill>
        <p:spPr bwMode="auto">
          <a:xfrm>
            <a:off x="0" y="0"/>
            <a:ext cx="9144000" cy="129614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t1.gstatic.com/images?q=tbn:ANd9GcQ-SOPe4dFZ8GVkFomht2PM1yNXxXfF7ikDqfC7bhdrBAEVt50Rh2iHRtwC-A"/>
          <p:cNvPicPr>
            <a:picLocks noChangeAspect="1" noChangeArrowheads="1"/>
          </p:cNvPicPr>
          <p:nvPr/>
        </p:nvPicPr>
        <p:blipFill>
          <a:blip r:embed="rId2" cstate="print"/>
          <a:srcRect/>
          <a:stretch>
            <a:fillRect/>
          </a:stretch>
        </p:blipFill>
        <p:spPr bwMode="auto">
          <a:xfrm>
            <a:off x="251520" y="332656"/>
            <a:ext cx="2808312" cy="5976664"/>
          </a:xfrm>
          <a:prstGeom prst="rect">
            <a:avLst/>
          </a:prstGeom>
          <a:noFill/>
        </p:spPr>
      </p:pic>
      <p:sp>
        <p:nvSpPr>
          <p:cNvPr id="44033" name="Rectangle 1"/>
          <p:cNvSpPr>
            <a:spLocks noChangeArrowheads="1"/>
          </p:cNvSpPr>
          <p:nvPr/>
        </p:nvSpPr>
        <p:spPr bwMode="auto">
          <a:xfrm>
            <a:off x="3491880" y="159024"/>
            <a:ext cx="5220072"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Yüce Allah, kulundan hoşnuttu. Eyüp Peygamberin makamını, katında daha da yüceltti. Ona:</a:t>
            </a:r>
            <a:endParaRPr kumimoji="0" lang="tr-T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“–Ayağını yere vur”</a:t>
            </a:r>
            <a:r>
              <a:rPr kumimoji="0" lang="tr-TR" sz="2000"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 diye </a:t>
            </a:r>
            <a:r>
              <a:rPr kumimoji="0" lang="tr-TR" sz="2000" b="0" i="0" u="none" strike="noStrike" cap="none" normalizeH="0" baseline="0" dirty="0" err="1" smtClean="0">
                <a:ln>
                  <a:noFill/>
                </a:ln>
                <a:solidFill>
                  <a:srgbClr val="333333"/>
                </a:solidFill>
                <a:effectLst/>
                <a:latin typeface="Tahoma" pitchFamily="34" charset="0"/>
                <a:ea typeface="Times New Roman" pitchFamily="18" charset="0"/>
                <a:cs typeface="Tahoma" pitchFamily="34" charset="0"/>
              </a:rPr>
              <a:t>vahyetti</a:t>
            </a:r>
            <a:r>
              <a:rPr kumimoji="0" lang="tr-TR" sz="2000"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 Eyüp Peygamber güçlükle ayağını kaldırıp indirdi. Ayağını indirdiği yerden berrak bir su kaynamaya başladı. Eyüp Peygamber o suyla yaralarını temizledi. Yaraları kısa sürede kuruyup kayboldu; sudan doyasıya içti, içindeki dertler şifa buldu. Eyüp </a:t>
            </a:r>
            <a:r>
              <a:rPr kumimoji="0" lang="tr-TR" sz="2000" b="0" i="0" u="none" strike="noStrike" cap="none" normalizeH="0" baseline="0" dirty="0" err="1" smtClean="0">
                <a:ln>
                  <a:noFill/>
                </a:ln>
                <a:solidFill>
                  <a:srgbClr val="333333"/>
                </a:solidFill>
                <a:effectLst/>
                <a:latin typeface="Tahoma" pitchFamily="34" charset="0"/>
                <a:ea typeface="Times New Roman" pitchFamily="18" charset="0"/>
                <a:cs typeface="Tahoma" pitchFamily="34" charset="0"/>
              </a:rPr>
              <a:t>aleyhisselam</a:t>
            </a:r>
            <a:r>
              <a:rPr kumimoji="0" lang="tr-TR" sz="2000" b="0" i="0" u="none" strike="noStrike" cap="none" normalizeH="0" baseline="0" dirty="0" smtClean="0">
                <a:ln>
                  <a:noFill/>
                </a:ln>
                <a:solidFill>
                  <a:srgbClr val="333333"/>
                </a:solidFill>
                <a:effectLst/>
                <a:latin typeface="Tahoma" pitchFamily="34" charset="0"/>
                <a:ea typeface="Times New Roman" pitchFamily="18" charset="0"/>
                <a:cs typeface="Tahoma" pitchFamily="34" charset="0"/>
              </a:rPr>
              <a:t>, hastalanmadan önceki sağlığına tez zamanda kavuştu. Sağlığını kazanan Hz. Eyüp, servetini de yeniden kazandı. Böylece o, refah ve sağlık içindeyken Allah’ı unutmadığı gibi, yoksul ve hastalıktayken de O’na küsmedi, isyan etmedi. </a:t>
            </a:r>
          </a:p>
          <a:p>
            <a:pPr marL="0" marR="0" lvl="0" indent="0" algn="l" defTabSz="914400" rtl="0" eaLnBrk="0" fontAlgn="base" latinLnBrk="0" hangingPunct="0">
              <a:lnSpc>
                <a:spcPct val="100000"/>
              </a:lnSpc>
              <a:spcBef>
                <a:spcPct val="0"/>
              </a:spcBef>
              <a:spcAft>
                <a:spcPct val="0"/>
              </a:spcAft>
              <a:buClrTx/>
              <a:buSzTx/>
              <a:buFontTx/>
              <a:buNone/>
              <a:tabLst/>
            </a:pPr>
            <a:endParaRPr lang="tr-TR" sz="2000" dirty="0">
              <a:solidFill>
                <a:srgbClr val="333333"/>
              </a:solidFill>
              <a:latin typeface="Tahoma" pitchFamily="34" charset="0"/>
              <a:ea typeface="Times New Roman" pitchFamily="18" charset="0"/>
              <a:cs typeface="Tahoma"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1" u="sng" strike="noStrike" cap="none" normalizeH="0" baseline="0" dirty="0" smtClean="0">
                <a:ln>
                  <a:noFill/>
                </a:ln>
                <a:solidFill>
                  <a:srgbClr val="333333"/>
                </a:solidFill>
                <a:effectLst/>
                <a:latin typeface="Tahoma" pitchFamily="34" charset="0"/>
                <a:ea typeface="Times New Roman" pitchFamily="18" charset="0"/>
                <a:cs typeface="Tahoma" pitchFamily="34" charset="0"/>
              </a:rPr>
              <a:t>Böylece Eyüp </a:t>
            </a:r>
            <a:r>
              <a:rPr kumimoji="0" lang="tr-TR" sz="2000" b="1" i="1" u="sng" strike="noStrike" cap="none" normalizeH="0" baseline="0" dirty="0" err="1" smtClean="0">
                <a:ln>
                  <a:noFill/>
                </a:ln>
                <a:solidFill>
                  <a:srgbClr val="333333"/>
                </a:solidFill>
                <a:effectLst/>
                <a:latin typeface="Tahoma" pitchFamily="34" charset="0"/>
                <a:ea typeface="Times New Roman" pitchFamily="18" charset="0"/>
                <a:cs typeface="Tahoma" pitchFamily="34" charset="0"/>
              </a:rPr>
              <a:t>aleyhisselam</a:t>
            </a:r>
            <a:r>
              <a:rPr kumimoji="0" lang="tr-TR" sz="2000" b="1" i="1" u="sng" strike="noStrike" cap="none" normalizeH="0" baseline="0" dirty="0" smtClean="0">
                <a:ln>
                  <a:noFill/>
                </a:ln>
                <a:solidFill>
                  <a:srgbClr val="333333"/>
                </a:solidFill>
                <a:effectLst/>
                <a:latin typeface="Tahoma" pitchFamily="34" charset="0"/>
                <a:ea typeface="Times New Roman" pitchFamily="18" charset="0"/>
                <a:cs typeface="Tahoma" pitchFamily="34" charset="0"/>
              </a:rPr>
              <a:t>, Allah’ın sadık ve sabırlı bir kulu olarak tarihe geçti.</a:t>
            </a:r>
            <a:endParaRPr kumimoji="0" lang="tr-TR" sz="20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TotalTime>
  <Words>636</Words>
  <Application>Microsoft Office PowerPoint</Application>
  <PresentationFormat>Ekran Gösterisi (4:3)</PresentationFormat>
  <Paragraphs>21</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Akış</vt:lpstr>
      <vt:lpstr>ZEYNEP SUDE,  YİĞİT,   ZEYNEP,  MİNE,  BERKE, </vt:lpstr>
      <vt:lpstr>Slayt 2</vt:lpstr>
      <vt:lpstr>HZ. EYÜP PEYGAMBER'İN KISSASI   </vt:lpstr>
      <vt:lpstr>Slayt 4</vt:lpstr>
      <vt:lpstr>Slayt 5</vt:lpstr>
      <vt:lpstr>Slayt 6</vt:lpstr>
      <vt:lpstr>Slayt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aliarslan</dc:creator>
  <cp:lastModifiedBy>aliarslan</cp:lastModifiedBy>
  <cp:revision>9</cp:revision>
  <dcterms:created xsi:type="dcterms:W3CDTF">2013-03-06T10:47:32Z</dcterms:created>
  <dcterms:modified xsi:type="dcterms:W3CDTF">2013-03-07T14:55:13Z</dcterms:modified>
</cp:coreProperties>
</file>