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1C866C-5A7B-4FDC-9C30-6D00EA749041}" type="datetimeFigureOut">
              <a:rPr lang="tr-TR" smtClean="0"/>
              <a:pPr/>
              <a:t>01.04.2013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3977E3-E833-4E57-927E-BC078F307D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8721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3EB30DC-CDFC-42B9-87F9-9034F1C40387}" type="datetime1">
              <a:rPr lang="tr-TR" smtClean="0"/>
              <a:t>01.04.2013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CFB9C44-E80F-4A20-A695-4A4936631BD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EB2D6E-A5EB-4C46-AB09-FCB01CB593EA}" type="datetime1">
              <a:rPr lang="tr-TR" smtClean="0"/>
              <a:t>01.04.2013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FB9C44-E80F-4A20-A695-4A4936631BD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C0E273E-E2B2-468D-ACD0-64A907C71B5E}" type="datetime1">
              <a:rPr lang="tr-TR" smtClean="0"/>
              <a:t>01.04.2013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CFB9C44-E80F-4A20-A695-4A4936631BD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D0C6E1-6482-4F29-854F-EC562EA3643F}" type="datetime1">
              <a:rPr lang="tr-TR" smtClean="0"/>
              <a:t>01.04.2013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FB9C44-E80F-4A20-A695-4A4936631BD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7BE8317-5A99-4E8D-BE3E-E82634D1DA22}" type="datetime1">
              <a:rPr lang="tr-TR" smtClean="0"/>
              <a:t>01.04.2013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CFB9C44-E80F-4A20-A695-4A4936631BD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79E9BF-6B5E-4391-A1FE-E6DAC4727AD4}" type="datetime1">
              <a:rPr lang="tr-TR" smtClean="0"/>
              <a:t>01.04.2013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FB9C44-E80F-4A20-A695-4A4936631BD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754C3C-5DF6-4A46-B6B0-16AA0B305DF5}" type="datetime1">
              <a:rPr lang="tr-TR" smtClean="0"/>
              <a:t>01.04.2013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FB9C44-E80F-4A20-A695-4A4936631BD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F255F8-6D2F-4817-94F6-F5E1D1B0EF97}" type="datetime1">
              <a:rPr lang="tr-TR" smtClean="0"/>
              <a:t>01.04.2013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FB9C44-E80F-4A20-A695-4A4936631BD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29E7269-5440-4257-8C2D-0FAB83597395}" type="datetime1">
              <a:rPr lang="tr-TR" smtClean="0"/>
              <a:t>01.04.2013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FB9C44-E80F-4A20-A695-4A4936631BD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8454A6-5C38-45E1-B9A1-23997A5FFB4F}" type="datetime1">
              <a:rPr lang="tr-TR" smtClean="0"/>
              <a:t>01.04.2013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FB9C44-E80F-4A20-A695-4A4936631BD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381616-2398-4832-A3E7-F23EF9A3747F}" type="datetime1">
              <a:rPr lang="tr-TR" smtClean="0"/>
              <a:t>01.04.2013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FB9C44-E80F-4A20-A695-4A4936631BD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AD49F99-92A2-4A48-BA66-BED904248FC3}" type="datetime1">
              <a:rPr lang="tr-TR" smtClean="0"/>
              <a:t>01.04.2013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CFB9C44-E80F-4A20-A695-4A4936631BD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latin typeface="Algerian" pitchFamily="82" charset="0"/>
                <a:cs typeface="Lucida Sans Unicode" pitchFamily="34" charset="0"/>
              </a:rPr>
              <a:t>5.SINIF SOSYAL BİLGİLER TOPLUM İÇİN ÇALIŞANLAR ÜNİTESİ ÇALIŞMA KAĞIDI SUNUSU</a:t>
            </a:r>
            <a:endParaRPr lang="tr-TR" dirty="0">
              <a:latin typeface="Algerian" pitchFamily="82" charset="0"/>
              <a:cs typeface="Lucida Sans Unicode" pitchFamily="34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357554" y="5143512"/>
            <a:ext cx="5114778" cy="1101248"/>
          </a:xfrm>
        </p:spPr>
        <p:txBody>
          <a:bodyPr/>
          <a:lstStyle/>
          <a:p>
            <a:r>
              <a:rPr lang="tr-TR" dirty="0" smtClean="0"/>
              <a:t>SORULARI DİKKATLİCE OKUYUP CEVAPLAMAYA NE DERSİN ?</a:t>
            </a:r>
            <a:endParaRPr lang="tr-TR" dirty="0"/>
          </a:p>
        </p:txBody>
      </p:sp>
      <p:sp>
        <p:nvSpPr>
          <p:cNvPr id="4" name="3 Sağa Bükülü Ok"/>
          <p:cNvSpPr/>
          <p:nvPr/>
        </p:nvSpPr>
        <p:spPr>
          <a:xfrm>
            <a:off x="4786314" y="3929066"/>
            <a:ext cx="714380" cy="92869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4 Sola Bükülü Ok"/>
          <p:cNvSpPr/>
          <p:nvPr/>
        </p:nvSpPr>
        <p:spPr>
          <a:xfrm>
            <a:off x="6715140" y="3929066"/>
            <a:ext cx="714380" cy="92869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 İÇİN ÇALIŞANLAR </a:t>
            </a:r>
            <a:r>
              <a:rPr lang="tr-TR" smtClean="0"/>
              <a:t>SUNUSU SORULARI </a:t>
            </a:r>
            <a:r>
              <a:rPr lang="tr-TR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500034" y="1643050"/>
            <a:ext cx="7215238" cy="4786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C000"/>
                </a:solidFill>
              </a:rPr>
              <a:t>8.Bireyler ile kurumlar arasındaki etkileşime örnekler veriniz.</a:t>
            </a:r>
          </a:p>
          <a:p>
            <a:pPr algn="ctr"/>
            <a:r>
              <a:rPr lang="tr-TR" sz="2800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tr-TR" sz="2800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 İÇİN ÇALIŞANLAR SUNUSU SORULARI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428596" y="1643050"/>
            <a:ext cx="7286676" cy="4786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C000"/>
                </a:solidFill>
              </a:rPr>
              <a:t>9.Sosyal katılım ne demektir?Örneklerle açıklayınız.</a:t>
            </a:r>
          </a:p>
          <a:p>
            <a:pPr algn="ctr"/>
            <a:r>
              <a:rPr lang="tr-TR" sz="2800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  <a:endParaRPr lang="tr-TR" sz="2800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 İÇİN ÇALIŞANLAR SUNUSU SORULARI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428596" y="1571612"/>
            <a:ext cx="7358114" cy="49292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rgbClr val="FF0000"/>
                </a:solidFill>
              </a:rPr>
              <a:t>B) Cümlelerden doğru olanların başına D yanlış olanların başına Y yazınız.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DOĞRU-YANLIŞ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428596" y="1643050"/>
            <a:ext cx="7286676" cy="4857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   (  )Kurumlar toplumun ortak ve sürekli ihtiyaçlarını karşılamak için kurulmuşlardır.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dirty="0" smtClean="0"/>
              <a:t>(  )Toplum yararına gönüllü kişilerce oluşturulmuş yapılara resmi kurum denir.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dirty="0" smtClean="0"/>
              <a:t>  (  )TEMA erozyonla mücadele eden bir vakıftır.</a:t>
            </a:r>
            <a:endParaRPr lang="tr-TR" sz="2800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DOĞRU-YANLIŞ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428596" y="1571612"/>
            <a:ext cx="7286676" cy="4857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(    )Resmi kurum çalışanları meslek bilinciyle ve devletten aldıkları maaş karşılığı çalışırlar.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dirty="0" smtClean="0"/>
              <a:t>(    )AÇEV çevreyle ilgili çalışmalar yapan bir  sivil toplum kuruluşudur.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dirty="0" smtClean="0"/>
              <a:t>(    )Sivil toplum kuruluşları ancak devlet izniyle kurulur.</a:t>
            </a:r>
            <a:endParaRPr lang="tr-TR" sz="2800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DOĞRU-YANLIŞ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500034" y="1643050"/>
            <a:ext cx="7143800" cy="4857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(  )Çalışanların ve işverenlerin haklarını korumak üzere kurulmuş yapılara sendika denir.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dirty="0" smtClean="0"/>
              <a:t>(  )Resmi kurumlarda örgütleri aynı zamanda resmi kurumlardır.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dirty="0" smtClean="0"/>
              <a:t>(  )Resmi kurumlarda hizmetler gönüllü kişilerce verilir.</a:t>
            </a:r>
            <a:endParaRPr lang="tr-TR" sz="2800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DOĞRU-YANLIŞ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428596" y="1571612"/>
            <a:ext cx="7358114" cy="49292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(  )Sivil toplum örgütleri aynı zamanda resmi kurumlardır.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dirty="0" smtClean="0"/>
              <a:t>(  )İhtiyaç bir şeye gereksinim duymadır.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dirty="0" smtClean="0"/>
              <a:t>(  )LÖSEV çocukların eğitim ihtiyaçlarını karşılamak üzere kurulmuş bir sivil toplum örgütüdür.</a:t>
            </a:r>
            <a:endParaRPr lang="tr-TR" sz="2800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BOŞLUK DOLDURMA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500034" y="1643050"/>
            <a:ext cx="7215238" cy="4857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tr-TR" sz="5400" dirty="0" smtClean="0">
                <a:solidFill>
                  <a:srgbClr val="FF0000"/>
                </a:solidFill>
              </a:rPr>
              <a:t>C)Cümlelerde boş bırakılan noktalı yerlere aşağıdaki sözcüklerden uygun olanını yazınız.</a:t>
            </a:r>
            <a:endParaRPr lang="tr-TR" sz="5400" dirty="0">
              <a:solidFill>
                <a:srgbClr val="FF0000"/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BOŞLUK DOLDURMA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428596" y="1643050"/>
            <a:ext cx="7286676" cy="4857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:</a:t>
            </a:r>
            <a:endParaRPr lang="tr-TR" sz="3600" dirty="0"/>
          </a:p>
        </p:txBody>
      </p:sp>
      <p:sp>
        <p:nvSpPr>
          <p:cNvPr id="5" name="4 Oval"/>
          <p:cNvSpPr/>
          <p:nvPr/>
        </p:nvSpPr>
        <p:spPr>
          <a:xfrm>
            <a:off x="1285852" y="2786058"/>
            <a:ext cx="5643602" cy="342902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TEMA.RESMİ,VAKIF,SENDİKA,GRUPLAR,SİVİL TOPLUM KURULUŞU,İHTİYAÇLARINI,TEMEL,BARINMAYA,DAYANIŞMA VE YARDIMLAŞMAYI</a:t>
            </a:r>
            <a:endParaRPr lang="tr-TR" dirty="0"/>
          </a:p>
        </p:txBody>
      </p:sp>
      <p:sp>
        <p:nvSpPr>
          <p:cNvPr id="6" name="5 Çentikli Sağ Ok"/>
          <p:cNvSpPr/>
          <p:nvPr/>
        </p:nvSpPr>
        <p:spPr>
          <a:xfrm>
            <a:off x="1357290" y="1571612"/>
            <a:ext cx="5429288" cy="1500198"/>
          </a:xfrm>
          <a:prstGeom prst="notch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BOŞLUKLARA KONULACAK SÖZCÜKLER:</a:t>
            </a:r>
            <a:endParaRPr lang="tr-TR" dirty="0"/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BOŞLUK DOLDURMA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500034" y="1643050"/>
            <a:ext cx="7215238" cy="4857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   1.Sağlık eğitim güvenlik toplumun …………… ihtiyaçlarındandır.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dirty="0" smtClean="0"/>
              <a:t>      2.Çocuk Esirgeme Kurumu …………… ilgili bir kurumdur.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dirty="0" smtClean="0"/>
              <a:t> 3.AÇEV eğitim hizmeti veren bir ………………… tır.</a:t>
            </a:r>
            <a:endParaRPr lang="tr-TR" sz="2800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tr-TR" sz="3200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 İÇİN ÇALIŞANLAR SUNUSU SORULARI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571472" y="1643050"/>
            <a:ext cx="7143800" cy="4857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0000"/>
                </a:solidFill>
              </a:rPr>
              <a:t>A) Soruların cevaplarını altlarına yazınız.</a:t>
            </a: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BOŞLUK DOLDURMA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500034" y="1643050"/>
            <a:ext cx="7215238" cy="4786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   4.Dernek vakıf sendika gibi kurumlar birer …………………. dur.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dirty="0" smtClean="0"/>
              <a:t>5.Aynı işi yapan insanların bir araya gelmesiyle ………. oluşur.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dirty="0" smtClean="0"/>
              <a:t>   6.Sağlık Bakanlığı ………. bir kurumdur.</a:t>
            </a:r>
            <a:endParaRPr lang="tr-TR" sz="2800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BOŞLUK DOLDURMA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500034" y="1643050"/>
            <a:ext cx="7215238" cy="4857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7.Sosyal örgütler ……………….. ön plana çıkaran kurumlardır.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dirty="0" smtClean="0"/>
              <a:t>8. ……..’</a:t>
            </a:r>
            <a:r>
              <a:rPr lang="tr-TR" sz="2800" dirty="0" err="1" smtClean="0"/>
              <a:t>nın</a:t>
            </a:r>
            <a:r>
              <a:rPr lang="tr-TR" sz="2800" dirty="0" smtClean="0"/>
              <a:t> açılımı Türkiye Erozyonla Mücadele ve Ağaçlandırma Vakfı’dır.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dirty="0" smtClean="0"/>
              <a:t>9.İşçi ve işverenlerin haklarını korumak amacıyla kurulan birliklere ………. denir.</a:t>
            </a:r>
            <a:endParaRPr lang="tr-TR" sz="2800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Patlama 2"/>
          <p:cNvSpPr/>
          <p:nvPr/>
        </p:nvSpPr>
        <p:spPr>
          <a:xfrm>
            <a:off x="857224" y="928670"/>
            <a:ext cx="7000924" cy="607223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NOT:İSTERSENİZ CEVAPLARINIZI BANA MESAJ ATARSINIZ VE KONTRÖL EDİP SONUCU SİZE MESAJ ATARIM.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571472" y="357166"/>
            <a:ext cx="7143800" cy="62865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SUNUMU İZLEDİĞİNİZ VE SORULARIMI CEVAPLADIĞINIZ İÇİN TEŞEKKÜR EDERİM.</a:t>
            </a:r>
            <a:endParaRPr lang="tr-TR" sz="6000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 İÇİN ÇALIŞANLAR SUNUSU SORULARI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428596" y="1643050"/>
            <a:ext cx="7286676" cy="4857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C000"/>
                </a:solidFill>
              </a:rPr>
              <a:t>1.Toplumun ortak ve süreklilik gösteren ihtiyaçlarına üç örnek veriniz.</a:t>
            </a:r>
          </a:p>
          <a:p>
            <a:pPr algn="ctr"/>
            <a:r>
              <a:rPr lang="tr-TR" sz="2800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  <a:endParaRPr lang="tr-TR" sz="2800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 İÇİN ÇALIŞANLAR SUNUSU SORULARI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428596" y="1643050"/>
            <a:ext cx="7286676" cy="4857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C000"/>
                </a:solidFill>
              </a:rPr>
              <a:t>2.Resmi </a:t>
            </a:r>
            <a:r>
              <a:rPr lang="tr-TR" sz="2800" dirty="0">
                <a:solidFill>
                  <a:srgbClr val="FFC000"/>
                </a:solidFill>
              </a:rPr>
              <a:t>K</a:t>
            </a:r>
            <a:r>
              <a:rPr lang="tr-TR" sz="2800" dirty="0" smtClean="0">
                <a:solidFill>
                  <a:srgbClr val="FFC000"/>
                </a:solidFill>
              </a:rPr>
              <a:t>urum nedir ? Üç örnek veriniz.</a:t>
            </a:r>
          </a:p>
          <a:p>
            <a:pPr algn="ctr"/>
            <a:r>
              <a:rPr lang="tr-TR" sz="2800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  <a:endParaRPr lang="tr-TR" sz="2800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 İÇİN ÇALIŞANLAR SUNUSU SORULARI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428596" y="1643050"/>
            <a:ext cx="7286676" cy="4857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C000"/>
                </a:solidFill>
              </a:rPr>
              <a:t>3.Sivil toplum kuruluşlarının beş özelliğini yazınız.</a:t>
            </a:r>
          </a:p>
          <a:p>
            <a:pPr algn="ctr"/>
            <a:r>
              <a:rPr lang="tr-TR" sz="2800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  <a:endParaRPr lang="tr-TR" sz="2800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 İÇİN ÇALIŞANLAR SUNUSU SORULARI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500034" y="1571612"/>
            <a:ext cx="7215238" cy="4857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C000"/>
                </a:solidFill>
              </a:rPr>
              <a:t>4.Resmi kuruluşlarla sivil toplum kuruluşlarının kuruluş ve işleyişleri arasındaki farklılıkları yazınız.</a:t>
            </a:r>
          </a:p>
          <a:p>
            <a:pPr algn="ctr"/>
            <a:r>
              <a:rPr lang="tr-TR" sz="2800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  <a:endParaRPr lang="tr-TR" sz="2800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 İÇİN ÇALIŞANLAR SUNUSU SORULARI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tr-TR" sz="2800" dirty="0"/>
          </a:p>
        </p:txBody>
      </p:sp>
      <p:sp>
        <p:nvSpPr>
          <p:cNvPr id="4" name="3 Dikdörtgen"/>
          <p:cNvSpPr/>
          <p:nvPr/>
        </p:nvSpPr>
        <p:spPr>
          <a:xfrm>
            <a:off x="428596" y="1643050"/>
            <a:ext cx="7358114" cy="4857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C000"/>
                </a:solidFill>
              </a:rPr>
              <a:t>5.Çevre alanında faaliyet gösteren </a:t>
            </a:r>
            <a:r>
              <a:rPr lang="tr-TR" sz="2800" dirty="0" err="1" smtClean="0">
                <a:solidFill>
                  <a:srgbClr val="FFC000"/>
                </a:solidFill>
              </a:rPr>
              <a:t>STK’lere</a:t>
            </a:r>
            <a:r>
              <a:rPr lang="tr-TR" sz="2800" dirty="0" smtClean="0">
                <a:solidFill>
                  <a:srgbClr val="FFC000"/>
                </a:solidFill>
              </a:rPr>
              <a:t> üç örnek veriniz.</a:t>
            </a:r>
          </a:p>
          <a:p>
            <a:pPr algn="ctr"/>
            <a:r>
              <a:rPr lang="tr-TR" sz="2800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</a:p>
          <a:p>
            <a:pPr algn="ctr"/>
            <a:r>
              <a:rPr lang="tr-TR" sz="2800" dirty="0"/>
              <a:t>(</a:t>
            </a:r>
            <a:r>
              <a:rPr lang="tr-TR" sz="2800" dirty="0" err="1" smtClean="0"/>
              <a:t>STK’nın</a:t>
            </a:r>
            <a:r>
              <a:rPr lang="tr-TR" sz="2800" dirty="0" smtClean="0"/>
              <a:t> açılımı Sivil Toplum Örgütleri demektir)</a:t>
            </a:r>
            <a:endParaRPr lang="tr-TR" sz="2800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 İÇİN ÇALIŞANLAR SUNUSU SORULARI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500034" y="1643050"/>
            <a:ext cx="7286676" cy="4857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C000"/>
                </a:solidFill>
              </a:rPr>
              <a:t>6.Eğitim alanında faaliyet gösteren </a:t>
            </a:r>
            <a:r>
              <a:rPr lang="tr-TR" sz="2800" dirty="0" err="1" smtClean="0">
                <a:solidFill>
                  <a:srgbClr val="FFC000"/>
                </a:solidFill>
              </a:rPr>
              <a:t>STK’lere</a:t>
            </a:r>
            <a:r>
              <a:rPr lang="tr-TR" sz="2800" dirty="0" smtClean="0">
                <a:solidFill>
                  <a:srgbClr val="FFC000"/>
                </a:solidFill>
              </a:rPr>
              <a:t> üç örnek veriniz.</a:t>
            </a:r>
          </a:p>
          <a:p>
            <a:pPr algn="ctr"/>
            <a:r>
              <a:rPr lang="tr-TR" sz="2800" dirty="0" smtClean="0">
                <a:solidFill>
                  <a:schemeClr val="bg1"/>
                </a:solidFill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 İÇİN </a:t>
            </a:r>
            <a:r>
              <a:rPr lang="tr-TR" dirty="0" err="1" smtClean="0"/>
              <a:t>ÇALIŞanlar</a:t>
            </a:r>
            <a:r>
              <a:rPr lang="tr-TR" dirty="0" smtClean="0"/>
              <a:t> sunusu </a:t>
            </a:r>
            <a:r>
              <a:rPr lang="tr-TR" dirty="0" err="1" smtClean="0"/>
              <a:t>sorularI</a:t>
            </a:r>
            <a:r>
              <a:rPr lang="tr-TR" dirty="0" smtClean="0"/>
              <a:t>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500034" y="1643050"/>
            <a:ext cx="7215238" cy="4786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C000"/>
                </a:solidFill>
              </a:rPr>
              <a:t>7.Sağlık alanında faaliyet gösteren </a:t>
            </a:r>
            <a:r>
              <a:rPr lang="tr-TR" sz="2800" dirty="0" err="1" smtClean="0">
                <a:solidFill>
                  <a:srgbClr val="FFC000"/>
                </a:solidFill>
              </a:rPr>
              <a:t>STK’lere</a:t>
            </a:r>
            <a:r>
              <a:rPr lang="tr-TR" sz="2800" dirty="0" smtClean="0">
                <a:solidFill>
                  <a:srgbClr val="FFC000"/>
                </a:solidFill>
              </a:rPr>
              <a:t> üç örnek veriniz.</a:t>
            </a:r>
          </a:p>
          <a:p>
            <a:pPr algn="ctr"/>
            <a:r>
              <a:rPr lang="tr-TR" sz="2800" dirty="0" smtClean="0">
                <a:solidFill>
                  <a:schemeClr val="bg1"/>
                </a:solidFill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57</TotalTime>
  <Words>483</Words>
  <Application>Microsoft Office PowerPoint</Application>
  <PresentationFormat>Ekran Gösterisi (4:3)</PresentationFormat>
  <Paragraphs>84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Zengin</vt:lpstr>
      <vt:lpstr>5.SINIF SOSYAL BİLGİLER TOPLUM İÇİN ÇALIŞANLAR ÜNİTESİ ÇALIŞMA KAĞIDI SUNUSU</vt:lpstr>
      <vt:lpstr>TOPLUM İÇİN ÇALIŞANLAR SUNUSU SORULARI </vt:lpstr>
      <vt:lpstr>TOPLUM İÇİN ÇALIŞANLAR SUNUSU SORULARI </vt:lpstr>
      <vt:lpstr>TOPLUM İÇİN ÇALIŞANLAR SUNUSU SORULARI </vt:lpstr>
      <vt:lpstr>TOPLUM İÇİN ÇALIŞANLAR SUNUSU SORULARI </vt:lpstr>
      <vt:lpstr>TOPLUM İÇİN ÇALIŞANLAR SUNUSU SORULARI</vt:lpstr>
      <vt:lpstr>TOPLUM İÇİN ÇALIŞANLAR SUNUSU SORULARI </vt:lpstr>
      <vt:lpstr>TOPLUM İÇİN ÇALIŞANLAR SUNUSU SORULARI </vt:lpstr>
      <vt:lpstr>TOPLUM İÇİN ÇALIŞanlar sunusu sorularI </vt:lpstr>
      <vt:lpstr>TOPLUM İÇİN ÇALIŞANLAR SUNUSU SORULARI </vt:lpstr>
      <vt:lpstr>TOPLUM İÇİN ÇALIŞANLAR SUNUSU SORULARI </vt:lpstr>
      <vt:lpstr>TOPLUM İÇİN ÇALIŞANLAR SUNUSU SORULARI </vt:lpstr>
      <vt:lpstr>DOĞRU-YANLIŞ </vt:lpstr>
      <vt:lpstr>DOĞRU-YANLIŞ </vt:lpstr>
      <vt:lpstr>DOĞRU-YANLIŞ </vt:lpstr>
      <vt:lpstr>DOĞRU-YANLIŞ </vt:lpstr>
      <vt:lpstr>BOŞLUK DOLDURMA </vt:lpstr>
      <vt:lpstr>BOŞLUK DOLDURMA </vt:lpstr>
      <vt:lpstr>BOŞLUK DOLDURMA </vt:lpstr>
      <vt:lpstr>BOŞLUK DOLDURMA </vt:lpstr>
      <vt:lpstr>BOŞLUK DOLDURMA </vt:lpstr>
      <vt:lpstr>Slayt 22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5.SINIF SOSYAL BİLGİLER TOPLUM İÇİN ÇALIŞANLAR ÜNİTESİ ÇALIŞMA KAĞIDI SUNUSU</dc:title>
  <dc:creator>SAFAK</dc:creator>
  <cp:lastModifiedBy>lenovo</cp:lastModifiedBy>
  <cp:revision>10</cp:revision>
  <dcterms:created xsi:type="dcterms:W3CDTF">2013-03-31T10:05:17Z</dcterms:created>
  <dcterms:modified xsi:type="dcterms:W3CDTF">2013-04-01T06:44:59Z</dcterms:modified>
</cp:coreProperties>
</file>