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28.02.2013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7772400" cy="100013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CİKCİLLİ MEHMET EMİNE ÖNCÜ O.O.</a:t>
            </a:r>
            <a:endParaRPr lang="tr-TR" sz="32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1071538" y="1714488"/>
            <a:ext cx="39290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Adı: </a:t>
            </a:r>
            <a:r>
              <a:rPr lang="tr-TR" sz="2800" dirty="0" err="1" smtClean="0"/>
              <a:t>Aleyna</a:t>
            </a:r>
            <a:endParaRPr lang="tr-TR" sz="2800" dirty="0" smtClean="0"/>
          </a:p>
          <a:p>
            <a:r>
              <a:rPr lang="tr-TR" sz="2800" dirty="0" smtClean="0"/>
              <a:t>Soyadı: KANAT</a:t>
            </a:r>
          </a:p>
          <a:p>
            <a:r>
              <a:rPr lang="tr-TR" sz="2800" dirty="0" smtClean="0"/>
              <a:t>Nu:457</a:t>
            </a:r>
          </a:p>
          <a:p>
            <a:r>
              <a:rPr lang="tr-TR" sz="2800" dirty="0" smtClean="0"/>
              <a:t>Sınıf:Seçmeli C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498080" cy="857248"/>
          </a:xfrm>
        </p:spPr>
        <p:txBody>
          <a:bodyPr/>
          <a:lstStyle/>
          <a:p>
            <a:pPr algn="ctr"/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071802" y="428604"/>
            <a:ext cx="3143272" cy="13849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SUPERFOODS AND </a:t>
            </a:r>
          </a:p>
          <a:p>
            <a:pPr algn="ctr"/>
            <a:r>
              <a:rPr lang="tr-TR" sz="2800" dirty="0" smtClean="0"/>
              <a:t>DRİNK  </a:t>
            </a:r>
            <a:endParaRPr lang="tr-TR" sz="28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1785918" y="2214554"/>
            <a:ext cx="1387431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sz="2800" dirty="0" smtClean="0">
                <a:hlinkClick r:id="rId2" action="ppaction://hlinksldjump"/>
              </a:rPr>
              <a:t>1.FRUİT</a:t>
            </a:r>
            <a:endParaRPr lang="tr-TR" sz="2800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1785918" y="3000372"/>
            <a:ext cx="2714644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>
                <a:hlinkClick r:id="rId3" action="ppaction://hlinksldjump"/>
              </a:rPr>
              <a:t>2.  VEGETABLES</a:t>
            </a:r>
            <a:endParaRPr lang="tr-TR" sz="2800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857356" y="3857628"/>
            <a:ext cx="1350050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hlinkClick r:id="rId4" action="ppaction://hlinksldjump"/>
              </a:rPr>
              <a:t>3.DRİNK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643306" y="357166"/>
            <a:ext cx="1400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600" dirty="0" smtClean="0"/>
              <a:t>FRUİT</a:t>
            </a:r>
            <a:endParaRPr lang="tr-TR" sz="3600" dirty="0"/>
          </a:p>
        </p:txBody>
      </p:sp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429520" y="6143644"/>
            <a:ext cx="542350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362" name="Picture 2" descr="http://www.gidasayfasi.com/images/haber/20110512_816_31567019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928670"/>
            <a:ext cx="3000364" cy="2357454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428860" y="3143248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APPLE</a:t>
            </a:r>
            <a:endParaRPr lang="tr-TR" dirty="0"/>
          </a:p>
        </p:txBody>
      </p:sp>
      <p:pic>
        <p:nvPicPr>
          <p:cNvPr id="15364" name="Picture 4" descr="http://www.kalitelihayat.com/images/news/798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2781275" cy="2000264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5429256" y="3000372"/>
            <a:ext cx="1585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STRAWBERRY</a:t>
            </a:r>
            <a:endParaRPr lang="tr-TR" dirty="0"/>
          </a:p>
        </p:txBody>
      </p:sp>
      <p:pic>
        <p:nvPicPr>
          <p:cNvPr id="15366" name="Picture 6" descr="http://telgrafhane.org/wp-content/uploads/2012/10/koh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571876"/>
            <a:ext cx="1928826" cy="2000264"/>
          </a:xfrm>
          <a:prstGeom prst="rect">
            <a:avLst/>
          </a:prstGeom>
          <a:noFill/>
        </p:spPr>
      </p:pic>
      <p:sp>
        <p:nvSpPr>
          <p:cNvPr id="13" name="12 Metin kutusu"/>
          <p:cNvSpPr txBox="1"/>
          <p:nvPr/>
        </p:nvSpPr>
        <p:spPr>
          <a:xfrm>
            <a:off x="2143108" y="5715016"/>
            <a:ext cx="1139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BANANA</a:t>
            </a:r>
            <a:endParaRPr lang="tr-TR" dirty="0"/>
          </a:p>
        </p:txBody>
      </p:sp>
      <p:pic>
        <p:nvPicPr>
          <p:cNvPr id="15368" name="Picture 8" descr="http://www.gurmerehberi.com/wp-content/uploads/2011/09/karpu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357562"/>
            <a:ext cx="2214578" cy="2286016"/>
          </a:xfrm>
          <a:prstGeom prst="rect">
            <a:avLst/>
          </a:prstGeom>
          <a:noFill/>
        </p:spPr>
      </p:pic>
      <p:sp>
        <p:nvSpPr>
          <p:cNvPr id="15" name="14 Metin kutusu"/>
          <p:cNvSpPr txBox="1"/>
          <p:nvPr/>
        </p:nvSpPr>
        <p:spPr>
          <a:xfrm>
            <a:off x="5072066" y="5786454"/>
            <a:ext cx="1710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WATERMELON</a:t>
            </a:r>
            <a:endParaRPr lang="tr-TR" dirty="0"/>
          </a:p>
        </p:txBody>
      </p:sp>
      <p:sp>
        <p:nvSpPr>
          <p:cNvPr id="16" name="15 Komut Düğmesi: Giriş">
            <a:hlinkClick r:id="" action="ppaction://hlinkshowjump?jump=firstslide" highlightClick="1"/>
          </p:cNvPr>
          <p:cNvSpPr/>
          <p:nvPr/>
        </p:nvSpPr>
        <p:spPr>
          <a:xfrm>
            <a:off x="8001024" y="357166"/>
            <a:ext cx="42862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071802" y="500042"/>
            <a:ext cx="2455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200" dirty="0" smtClean="0"/>
              <a:t>VEGETABLES</a:t>
            </a:r>
            <a:endParaRPr lang="tr-TR" sz="3200" dirty="0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429520" y="6143644"/>
            <a:ext cx="542350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338" name="Picture 2" descr="http://www.bizbize.org/wp-content/uploads/2012/04/salatalik_2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071546"/>
            <a:ext cx="3209903" cy="1928825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2500298" y="3071810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CUCUMBER</a:t>
            </a:r>
            <a:endParaRPr lang="tr-TR" dirty="0"/>
          </a:p>
        </p:txBody>
      </p:sp>
      <p:pic>
        <p:nvPicPr>
          <p:cNvPr id="14340" name="Picture 4" descr="http://www.aktarland.com.tr/resimler/ESD_12289_13042012173631_QoI9o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2643166" cy="2000264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786446" y="3143248"/>
            <a:ext cx="1203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CABBAGE</a:t>
            </a:r>
            <a:endParaRPr lang="tr-TR" dirty="0"/>
          </a:p>
        </p:txBody>
      </p:sp>
      <p:pic>
        <p:nvPicPr>
          <p:cNvPr id="14342" name="Picture 6" descr="http://cincucebobinhizmetleri.com/wp-content/uploads/2011/03/083-patat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429000"/>
            <a:ext cx="2500330" cy="2214578"/>
          </a:xfrm>
          <a:prstGeom prst="rect">
            <a:avLst/>
          </a:prstGeom>
          <a:noFill/>
        </p:spPr>
      </p:pic>
      <p:sp>
        <p:nvSpPr>
          <p:cNvPr id="12" name="11 Metin kutusu"/>
          <p:cNvSpPr txBox="1"/>
          <p:nvPr/>
        </p:nvSpPr>
        <p:spPr>
          <a:xfrm>
            <a:off x="2500298" y="5786454"/>
            <a:ext cx="1039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POTATO</a:t>
            </a:r>
            <a:endParaRPr lang="tr-TR" dirty="0"/>
          </a:p>
        </p:txBody>
      </p:sp>
      <p:pic>
        <p:nvPicPr>
          <p:cNvPr id="14344" name="Picture 8" descr="http://t2.gstatic.com/images?q=tbn:ANd9GcS5Bhfi4G4g2jA_-Gie2uYRJdByS4nbTw-JoLGdebaXMh_PYPFWE7MSZBbWK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571876"/>
            <a:ext cx="2419350" cy="1895476"/>
          </a:xfrm>
          <a:prstGeom prst="rect">
            <a:avLst/>
          </a:prstGeom>
          <a:noFill/>
        </p:spPr>
      </p:pic>
      <p:sp>
        <p:nvSpPr>
          <p:cNvPr id="14" name="13 Metin kutusu"/>
          <p:cNvSpPr txBox="1"/>
          <p:nvPr/>
        </p:nvSpPr>
        <p:spPr>
          <a:xfrm>
            <a:off x="5000628" y="5857892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PEA</a:t>
            </a:r>
            <a:endParaRPr lang="tr-TR" dirty="0"/>
          </a:p>
        </p:txBody>
      </p:sp>
      <p:sp>
        <p:nvSpPr>
          <p:cNvPr id="15" name="14 Komut Düğmesi: Giriş">
            <a:hlinkClick r:id="" action="ppaction://hlinkshowjump?jump=firstslide" highlightClick="1"/>
          </p:cNvPr>
          <p:cNvSpPr/>
          <p:nvPr/>
        </p:nvSpPr>
        <p:spPr>
          <a:xfrm>
            <a:off x="8001024" y="357166"/>
            <a:ext cx="42862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643306" y="428604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/>
              <a:t>DRİNK</a:t>
            </a:r>
            <a:endParaRPr lang="tr-TR" sz="2800" dirty="0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429520" y="6143644"/>
            <a:ext cx="542350" cy="5000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314" name="Picture 2" descr="http://biorichikrem.com/Resimler/su%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85794"/>
            <a:ext cx="2357455" cy="2357454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000232" y="3214686"/>
            <a:ext cx="931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WATER</a:t>
            </a:r>
            <a:endParaRPr lang="tr-TR" dirty="0"/>
          </a:p>
        </p:txBody>
      </p:sp>
      <p:pic>
        <p:nvPicPr>
          <p:cNvPr id="13316" name="Picture 4" descr="http://t0.gstatic.com/images?q=tbn:ANd9GcSYpmXZOgwXNu2Tvf2cCEDD6Hrg4AEbrXxSF5Y-o7V1X4vbrKPaLllaKPk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857232"/>
            <a:ext cx="2747965" cy="2357454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5072066" y="3357562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ORANGE JUİCE</a:t>
            </a:r>
            <a:endParaRPr lang="tr-TR" dirty="0"/>
          </a:p>
        </p:txBody>
      </p:sp>
      <p:pic>
        <p:nvPicPr>
          <p:cNvPr id="13318" name="Picture 6" descr="http://t0.gstatic.com/images?q=tbn:ANd9GcR6b2fy2uFO6Ebu7Ij5UPZzgwP5PV8XD0pDN9TKqmmDLZ7IHy6zapYBpsW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571876"/>
            <a:ext cx="2105025" cy="2171701"/>
          </a:xfrm>
          <a:prstGeom prst="rect">
            <a:avLst/>
          </a:prstGeom>
          <a:noFill/>
        </p:spPr>
      </p:pic>
      <p:sp>
        <p:nvSpPr>
          <p:cNvPr id="13" name="12 Metin kutusu"/>
          <p:cNvSpPr txBox="1"/>
          <p:nvPr/>
        </p:nvSpPr>
        <p:spPr>
          <a:xfrm>
            <a:off x="1714480" y="6000768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LEMONADE</a:t>
            </a:r>
            <a:endParaRPr lang="tr-TR" dirty="0"/>
          </a:p>
        </p:txBody>
      </p:sp>
      <p:pic>
        <p:nvPicPr>
          <p:cNvPr id="13320" name="Picture 8" descr="http://us.123rf.com/400wm/400/400/filipherzig/filipherzig0904/filipherzig090400006/4629720-filling-col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714752"/>
            <a:ext cx="2714644" cy="2214578"/>
          </a:xfrm>
          <a:prstGeom prst="rect">
            <a:avLst/>
          </a:prstGeom>
          <a:noFill/>
        </p:spPr>
      </p:pic>
      <p:sp>
        <p:nvSpPr>
          <p:cNvPr id="15" name="14 Metin kutusu"/>
          <p:cNvSpPr txBox="1"/>
          <p:nvPr/>
        </p:nvSpPr>
        <p:spPr>
          <a:xfrm>
            <a:off x="5143504" y="6143644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COKE</a:t>
            </a:r>
            <a:endParaRPr lang="tr-TR" dirty="0"/>
          </a:p>
        </p:txBody>
      </p:sp>
      <p:sp>
        <p:nvSpPr>
          <p:cNvPr id="16" name="15 Komut Düğmesi: Giriş">
            <a:hlinkClick r:id="" action="ppaction://hlinkshowjump?jump=firstslide" highlightClick="1"/>
          </p:cNvPr>
          <p:cNvSpPr/>
          <p:nvPr/>
        </p:nvSpPr>
        <p:spPr>
          <a:xfrm>
            <a:off x="8001024" y="357166"/>
            <a:ext cx="42862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40</Words>
  <PresentationFormat>Ekran Gösterisi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Gündönümü</vt:lpstr>
      <vt:lpstr>CİKCİLLİ MEHMET EMİNE ÖNCÜ O.O.</vt:lpstr>
      <vt:lpstr> 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TÜRKİYE’NİN </dc:title>
  <cp:lastModifiedBy>PC-1</cp:lastModifiedBy>
  <cp:revision>8</cp:revision>
  <dcterms:modified xsi:type="dcterms:W3CDTF">2013-02-28T13:26:10Z</dcterms:modified>
</cp:coreProperties>
</file>