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09075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42" autoAdjust="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5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12A187-B1DE-4BB2-8622-BE9DA5E01E34}" type="datetimeFigureOut">
              <a:rPr lang="tr-TR" smtClean="0"/>
              <a:pPr/>
              <a:t>01.04.2013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5800"/>
            <a:ext cx="4556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2FB8E5-6E14-4874-8409-318FF51636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67962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FB8E5-6E14-4874-8409-318FF5163645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1363" y="1371600"/>
            <a:ext cx="7821659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1363" y="3228536"/>
            <a:ext cx="7824695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E4CB4-A0DC-424A-A3E9-713C431F4EAE}" type="datetime1">
              <a:rPr lang="tr-TR" smtClean="0"/>
              <a:t>01.04.2013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C8D-60A8-4B94-8F3B-BCD2E668F217}" type="datetime1">
              <a:rPr lang="tr-TR" smtClean="0"/>
              <a:t>01.04.2013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04079" y="914402"/>
            <a:ext cx="2049542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5454" y="914402"/>
            <a:ext cx="5996808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05BE9-F81B-4758-A8FF-3112F6B2E356}" type="datetime1">
              <a:rPr lang="tr-TR" smtClean="0"/>
              <a:t>01.04.2013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C85F5-B40C-45F1-BCAD-C2E24F70F679}" type="datetime1">
              <a:rPr lang="tr-TR" smtClean="0"/>
              <a:t>01.04.2013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28326" y="1316736"/>
            <a:ext cx="7742714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28326" y="2704665"/>
            <a:ext cx="7742714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62A9-7978-4FBE-804B-F0A9CC44F0A9}" type="datetime1">
              <a:rPr lang="tr-TR" smtClean="0"/>
              <a:t>01.04.2013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5454" y="704088"/>
            <a:ext cx="8198168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5454" y="1920085"/>
            <a:ext cx="4023175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30446" y="1920085"/>
            <a:ext cx="4023175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4D94A-F75C-447B-8A96-4D98EE8238B6}" type="datetime1">
              <a:rPr lang="tr-TR" smtClean="0"/>
              <a:t>01.04.2013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5454" y="704088"/>
            <a:ext cx="8198168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5455" y="1855248"/>
            <a:ext cx="402475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27285" y="1859759"/>
            <a:ext cx="4026338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5455" y="2514601"/>
            <a:ext cx="402475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27285" y="2514601"/>
            <a:ext cx="402633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ED1D6-0E00-483F-8945-E0C2A07D7E7E}" type="datetime1">
              <a:rPr lang="tr-TR" smtClean="0"/>
              <a:t>01.04.2013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5454" y="704088"/>
            <a:ext cx="8274076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54362-D742-4F5D-B4E6-E7355BCB6550}" type="datetime1">
              <a:rPr lang="tr-TR" smtClean="0"/>
              <a:t>01.04.2013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9689-C6B2-47B8-AB0F-3634DF8B9A45}" type="datetime1">
              <a:rPr lang="tr-TR" smtClean="0"/>
              <a:t>01.04.2013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180" y="514352"/>
            <a:ext cx="2732723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3180" y="1676400"/>
            <a:ext cx="2732723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61396" y="1676400"/>
            <a:ext cx="509222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EB583-90E9-4E51-97F5-8FDEE83EC921}" type="datetime1">
              <a:rPr lang="tr-TR" smtClean="0"/>
              <a:t>01.04.2013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53662" y="1108077"/>
            <a:ext cx="5237718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7973564" y="5359769"/>
            <a:ext cx="15485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7272" y="1176998"/>
            <a:ext cx="2204396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7272" y="2828785"/>
            <a:ext cx="220136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2D94-806B-4F77-BC02-7EE0D664E107}" type="datetime1">
              <a:rPr lang="tr-TR" smtClean="0"/>
              <a:t>01.04.2013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46349" y="6356352"/>
            <a:ext cx="607272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72479" y="1199517"/>
            <a:ext cx="4600083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489" y="5816601"/>
            <a:ext cx="9128053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64766" y="6219827"/>
            <a:ext cx="474431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489" y="-7144"/>
            <a:ext cx="9128053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64766" y="-7144"/>
            <a:ext cx="474431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5454" y="704088"/>
            <a:ext cx="8198168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5454" y="1935480"/>
            <a:ext cx="8198168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5454" y="6356352"/>
            <a:ext cx="2125451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C32D9DD-2B1B-4118-B82E-2A9BCDC0FEFB}" type="datetime1">
              <a:rPr lang="tr-TR" smtClean="0"/>
              <a:t>01.04.2013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56814" y="6356352"/>
            <a:ext cx="3339994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894531" y="6356352"/>
            <a:ext cx="75909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8944" y="202408"/>
            <a:ext cx="9145483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audio" Target="file:///C:\Users\ATA\Desktop\fhfghf\James%20Brown%20-%20I%20feel%20good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tr.wikipedia.org/wiki/C_(harf)" TargetMode="External"/><Relationship Id="rId13" Type="http://schemas.openxmlformats.org/officeDocument/2006/relationships/hyperlink" Target="http://tr.wikipedia.org/wiki/B_(harf)" TargetMode="External"/><Relationship Id="rId3" Type="http://schemas.openxmlformats.org/officeDocument/2006/relationships/notesSlide" Target="../notesSlides/notesSlide1.xml"/><Relationship Id="rId7" Type="http://schemas.openxmlformats.org/officeDocument/2006/relationships/hyperlink" Target="http://tr.wikipedia.org/wiki/M_(harf)" TargetMode="External"/><Relationship Id="rId12" Type="http://schemas.openxmlformats.org/officeDocument/2006/relationships/hyperlink" Target="http://tr.wikipedia.org/wiki/T_(harf)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6" Type="http://schemas.openxmlformats.org/officeDocument/2006/relationships/hyperlink" Target="http://tr.wikipedia.org/wiki/%C4%B0_(harf)" TargetMode="External"/><Relationship Id="rId11" Type="http://schemas.openxmlformats.org/officeDocument/2006/relationships/hyperlink" Target="http://tr.wikipedia.org/wiki/R_(harf)" TargetMode="External"/><Relationship Id="rId5" Type="http://schemas.openxmlformats.org/officeDocument/2006/relationships/hyperlink" Target="http://tr.wikipedia.org/wiki/L_(harf)" TargetMode="External"/><Relationship Id="rId15" Type="http://schemas.openxmlformats.org/officeDocument/2006/relationships/image" Target="../media/image24.png"/><Relationship Id="rId10" Type="http://schemas.openxmlformats.org/officeDocument/2006/relationships/hyperlink" Target="http://tr.wikipedia.org/wiki/E_(harf)" TargetMode="External"/><Relationship Id="rId4" Type="http://schemas.openxmlformats.org/officeDocument/2006/relationships/hyperlink" Target="http://tr.wikipedia.org/wiki/A_(harf)" TargetMode="External"/><Relationship Id="rId9" Type="http://schemas.openxmlformats.org/officeDocument/2006/relationships/hyperlink" Target="http://tr.wikipedia.org/wiki/N_(harf)" TargetMode="External"/><Relationship Id="rId1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TA\Desktop\fhfghf\James%20Brown%20-%20I%20feel%20good.mp3" TargetMode="Externa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TA\Desktop\fhfghf\James%20Brown%20-%20I%20feel%20good.mp3" TargetMode="Externa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TA\Desktop\fhfghf\James%20Brown%20-%20I%20feel%20good.mp3" TargetMode="Externa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TA\Desktop\fhfghf\James%20Brown%20-%20I%20feel%20good.mp3" TargetMode="Externa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TA\Desktop\fhfghf\James%20Brown%20-%20I%20feel%20good.mp3" TargetMode="External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ATA\Desktop\fhfghf\James%20Brown%20-%20I%20feel%20good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72745" y="660556"/>
            <a:ext cx="7742714" cy="1697279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WHAT</a:t>
            </a:r>
            <a:r>
              <a:rPr lang="en-US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DO</a:t>
            </a:r>
            <a:r>
              <a:rPr lang="en-US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YOU</a:t>
            </a:r>
            <a:r>
              <a:rPr lang="en-US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DO</a:t>
            </a:r>
            <a:r>
              <a:rPr lang="en-US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EVERYDAY?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ATA\Desktop\daily-routines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7932" y="2500308"/>
            <a:ext cx="6319422" cy="4019559"/>
          </a:xfrm>
          <a:prstGeom prst="rect">
            <a:avLst/>
          </a:prstGeom>
          <a:noFill/>
        </p:spPr>
      </p:pic>
      <p:pic>
        <p:nvPicPr>
          <p:cNvPr id="5" name="James Brown - I feel goo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05439" y="6553200"/>
            <a:ext cx="303636" cy="304800"/>
          </a:xfrm>
          <a:prstGeom prst="rect">
            <a:avLst/>
          </a:prstGeom>
        </p:spPr>
      </p:pic>
      <p:pic>
        <p:nvPicPr>
          <p:cNvPr id="6" name="James Brown - I feel goo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04275" y="6553200"/>
            <a:ext cx="304800" cy="304800"/>
          </a:xfrm>
          <a:prstGeom prst="rect">
            <a:avLst/>
          </a:prstGeom>
        </p:spPr>
      </p:pic>
      <p:pic>
        <p:nvPicPr>
          <p:cNvPr id="7" name="James Brown - I feel goo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804275" y="6553200"/>
            <a:ext cx="304800" cy="304800"/>
          </a:xfrm>
          <a:prstGeom prst="rect">
            <a:avLst/>
          </a:prstGeom>
        </p:spPr>
      </p:pic>
      <p:pic>
        <p:nvPicPr>
          <p:cNvPr id="8" name="alimca">
            <a:hlinkClick r:id="" action="ppaction://media"/>
          </p:cNvPr>
          <p:cNvPicPr>
            <a:picLocks noRot="1" noChangeAspect="1"/>
          </p:cNvPicPr>
          <p:nvPr>
            <a:wavAudioFile r:embed="rId2" name="alimca"/>
          </p:nvPr>
        </p:nvPicPr>
        <p:blipFill>
          <a:blip r:embed="rId8" cstate="print"/>
          <a:stretch>
            <a:fillRect/>
          </a:stretch>
        </p:blipFill>
        <p:spPr>
          <a:xfrm>
            <a:off x="8804275" y="6553200"/>
            <a:ext cx="304800" cy="304800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6" showWhenStopped="0">
                <p:cTn id="7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 numSld="10" showWhenStopped="0">
                <p:cTn id="9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4009" y="857232"/>
            <a:ext cx="8198168" cy="1643074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>
                    <a:lumMod val="85000"/>
                  </a:schemeClr>
                </a:solidFill>
              </a:rPr>
              <a:t>SHAVE</a:t>
            </a:r>
            <a:endParaRPr lang="tr-TR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6" name="Picture 2" descr="C:\Users\ATA\Desktop\5-Shaving-Tips-For-Men-To-Get-The-Best-Shav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7017" y="3429000"/>
            <a:ext cx="5572164" cy="3143272"/>
          </a:xfrm>
          <a:prstGeom prst="rect">
            <a:avLst/>
          </a:prstGeom>
          <a:noFill/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Tm="4000">
    <p:push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11133" y="785794"/>
            <a:ext cx="8198168" cy="1000132"/>
          </a:xfrm>
        </p:spPr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600" dirty="0" smtClean="0"/>
              <a:t>PREPARED;</a:t>
            </a:r>
            <a:r>
              <a:rPr lang="tr-TR" dirty="0" smtClean="0"/>
              <a:t> </a:t>
            </a:r>
            <a:r>
              <a:rPr lang="tr-TR" u="sng" dirty="0" smtClean="0">
                <a:hlinkClick r:id="rId4" tooltip="A (harf)"/>
              </a:rPr>
              <a:t>A</a:t>
            </a:r>
            <a:r>
              <a:rPr lang="tr-TR" u="sng" dirty="0" smtClean="0">
                <a:hlinkClick r:id="rId5" tooltip="L (harf)"/>
              </a:rPr>
              <a:t>L</a:t>
            </a:r>
            <a:r>
              <a:rPr lang="tr-TR" u="sng" dirty="0" smtClean="0">
                <a:hlinkClick r:id="rId6" tooltip="İ (harf)"/>
              </a:rPr>
              <a:t>İ</a:t>
            </a:r>
            <a:r>
              <a:rPr lang="tr-TR" u="sng" dirty="0" smtClean="0">
                <a:hlinkClick r:id="rId7" tooltip="M (harf)"/>
              </a:rPr>
              <a:t>M</a:t>
            </a:r>
            <a:r>
              <a:rPr lang="tr-TR" u="sng" dirty="0" smtClean="0">
                <a:hlinkClick r:id="rId8" tooltip="C (harf)"/>
              </a:rPr>
              <a:t>C</a:t>
            </a:r>
            <a:r>
              <a:rPr lang="tr-TR" dirty="0" smtClean="0">
                <a:hlinkClick r:id="rId4" tooltip="A (harf)"/>
              </a:rPr>
              <a:t>A</a:t>
            </a:r>
            <a:r>
              <a:rPr lang="tr-TR" u="sng" dirty="0" smtClean="0">
                <a:hlinkClick r:id="rId9" tooltip="N (harf)"/>
              </a:rPr>
              <a:t>N</a:t>
            </a:r>
            <a:r>
              <a:rPr lang="tr-TR" dirty="0" smtClean="0"/>
              <a:t>  </a:t>
            </a:r>
            <a:r>
              <a:rPr lang="tr-TR" u="sng" dirty="0" smtClean="0">
                <a:hlinkClick r:id="rId7" tooltip="M (harf)"/>
              </a:rPr>
              <a:t>M</a:t>
            </a:r>
            <a:r>
              <a:rPr lang="tr-TR" u="sng" dirty="0" smtClean="0">
                <a:hlinkClick r:id="rId10" tooltip="E (harf)"/>
              </a:rPr>
              <a:t>E</a:t>
            </a:r>
            <a:r>
              <a:rPr lang="tr-TR" dirty="0" smtClean="0">
                <a:hlinkClick r:id="rId11" tooltip="R (harf)"/>
              </a:rPr>
              <a:t>R</a:t>
            </a:r>
            <a:r>
              <a:rPr lang="tr-TR" u="sng" dirty="0" smtClean="0">
                <a:hlinkClick r:id="rId12" tooltip="T (harf)"/>
              </a:rPr>
              <a:t>T</a:t>
            </a:r>
            <a:r>
              <a:rPr lang="tr-TR" dirty="0" smtClean="0"/>
              <a:t>  </a:t>
            </a:r>
            <a:r>
              <a:rPr lang="tr-TR" u="sng" dirty="0" smtClean="0">
                <a:hlinkClick r:id="rId13" tooltip="B (harf)"/>
              </a:rPr>
              <a:t>B</a:t>
            </a:r>
            <a:r>
              <a:rPr lang="tr-TR" u="sng" dirty="0" smtClean="0">
                <a:hlinkClick r:id="rId6" tooltip="İ (harf)"/>
              </a:rPr>
              <a:t>İ</a:t>
            </a:r>
            <a:r>
              <a:rPr lang="tr-TR" u="sng" dirty="0" smtClean="0">
                <a:hlinkClick r:id="rId5" tooltip="L (harf)"/>
              </a:rPr>
              <a:t>L</a:t>
            </a:r>
            <a:r>
              <a:rPr lang="tr-TR" dirty="0" smtClean="0">
                <a:hlinkClick r:id="rId6" tooltip="İ (harf)"/>
              </a:rPr>
              <a:t>İ</a:t>
            </a:r>
            <a:r>
              <a:rPr lang="tr-TR" u="sng" dirty="0" smtClean="0">
                <a:hlinkClick r:id="rId11" tooltip="R (harf)"/>
              </a:rPr>
              <a:t>R</a:t>
            </a:r>
            <a:r>
              <a:rPr lang="tr-TR" dirty="0" smtClean="0"/>
              <a:t>  </a:t>
            </a:r>
            <a:endParaRPr lang="tr-TR" dirty="0"/>
          </a:p>
        </p:txBody>
      </p:sp>
      <p:pic>
        <p:nvPicPr>
          <p:cNvPr id="7" name="Picture 2" descr="C:\Users\ATA\Desktop\byebye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626107" y="4214818"/>
            <a:ext cx="2881325" cy="2090636"/>
          </a:xfrm>
          <a:prstGeom prst="rect">
            <a:avLst/>
          </a:prstGeom>
          <a:noFill/>
        </p:spPr>
      </p:pic>
      <p:pic>
        <p:nvPicPr>
          <p:cNvPr id="8" name="Picture 2" descr="C:\Users\ATA\Desktop\byebye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25447" y="4071942"/>
            <a:ext cx="2881325" cy="2090636"/>
          </a:xfrm>
          <a:prstGeom prst="rect">
            <a:avLst/>
          </a:prstGeom>
          <a:noFill/>
        </p:spPr>
      </p:pic>
      <p:pic>
        <p:nvPicPr>
          <p:cNvPr id="9" name="~PP3381.WAV">
            <a:hlinkClick r:id="" action="ppaction://media"/>
          </p:cNvPr>
          <p:cNvPicPr>
            <a:picLocks noRot="1" noChangeAspect="1"/>
          </p:cNvPicPr>
          <p:nvPr>
            <a:wavAudioFile r:embed="rId1" name="~PP3381.WAV"/>
          </p:nvPr>
        </p:nvPicPr>
        <p:blipFill>
          <a:blip r:embed="rId15" cstate="print"/>
          <a:stretch>
            <a:fillRect/>
          </a:stretch>
        </p:blipFill>
        <p:spPr>
          <a:xfrm>
            <a:off x="8597900" y="6346825"/>
            <a:ext cx="304800" cy="304800"/>
          </a:xfrm>
          <a:prstGeom prst="rect">
            <a:avLst/>
          </a:prstGeo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rgbClr val="00B050"/>
                </a:solidFill>
              </a:rPr>
              <a:t>FLOOS</a:t>
            </a:r>
          </a:p>
          <a:p>
            <a:pPr>
              <a:buNone/>
            </a:pP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Users\ATA\Desktop\1353042322PCa8c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9827" y="1071546"/>
            <a:ext cx="6120203" cy="3324244"/>
          </a:xfrm>
          <a:prstGeom prst="rect">
            <a:avLst/>
          </a:prstGeom>
          <a:noFill/>
        </p:spPr>
      </p:pic>
      <p:pic>
        <p:nvPicPr>
          <p:cNvPr id="5" name="James Brown - I feel goo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05439" y="6553200"/>
            <a:ext cx="303636" cy="304800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 advTm="3000">
    <p:pull dir="lu"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DRIVE TO WORK</a:t>
            </a:r>
            <a:endParaRPr lang="tr-TR" dirty="0">
              <a:solidFill>
                <a:srgbClr val="0070C0"/>
              </a:solidFill>
            </a:endParaRPr>
          </a:p>
        </p:txBody>
      </p:sp>
      <p:pic>
        <p:nvPicPr>
          <p:cNvPr id="3074" name="Picture 2" descr="C:\Users\ATA\Desktop\car_man_driving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3271" y="2571744"/>
            <a:ext cx="6191369" cy="3571900"/>
          </a:xfrm>
          <a:prstGeom prst="rect">
            <a:avLst/>
          </a:prstGeom>
          <a:noFill/>
        </p:spPr>
      </p:pic>
      <p:pic>
        <p:nvPicPr>
          <p:cNvPr id="4" name="James Brown - I feel goo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05439" y="6553200"/>
            <a:ext cx="303636" cy="304800"/>
          </a:xfrm>
          <a:prstGeom prst="rect">
            <a:avLst/>
          </a:prstGeo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 advTm="3000">
    <p:wheel spokes="3"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002060"/>
                </a:solidFill>
              </a:rPr>
              <a:t>MAKE COFFEE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ATA\Desktop\coffe funn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7479" y="857232"/>
            <a:ext cx="3558257" cy="4000528"/>
          </a:xfrm>
          <a:prstGeom prst="rect">
            <a:avLst/>
          </a:prstGeom>
          <a:noFill/>
        </p:spPr>
      </p:pic>
      <p:pic>
        <p:nvPicPr>
          <p:cNvPr id="5" name="James Brown - I feel goo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05439" y="6553200"/>
            <a:ext cx="303636" cy="304800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 advTm="4000">
    <p:wheel spokes="8"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GO FOR A WALK</a:t>
            </a:r>
            <a:endParaRPr lang="tr-TR" dirty="0"/>
          </a:p>
        </p:txBody>
      </p:sp>
      <p:pic>
        <p:nvPicPr>
          <p:cNvPr id="6" name="Picture 2" descr="C:\Users\ATA\Desktop\yuruyus-yapmak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8851" y="1071546"/>
            <a:ext cx="3771726" cy="3214687"/>
          </a:xfrm>
          <a:prstGeom prst="rect">
            <a:avLst/>
          </a:prstGeom>
          <a:noFill/>
        </p:spPr>
      </p:pic>
      <p:pic>
        <p:nvPicPr>
          <p:cNvPr id="7" name="James Brown - I feel goo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05439" y="6553200"/>
            <a:ext cx="303636" cy="304800"/>
          </a:xfrm>
          <a:prstGeom prst="rect">
            <a:avLst/>
          </a:prstGeo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 advTm="3000">
    <p:randomBar dir="vert"/>
  </p:transition>
  <p:timing>
    <p:tnLst>
      <p:par>
        <p:cTn id="1" dur="indefinite" restart="never" nodeType="tmRoot">
          <p:childTnLst>
            <p:audio>
              <p:cMediaNode vol="90000" numSld="6" showWhenStopped="0">
                <p:cTn id="2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laundry</a:t>
            </a:r>
            <a:endParaRPr lang="tr-TR" dirty="0"/>
          </a:p>
        </p:txBody>
      </p:sp>
      <p:pic>
        <p:nvPicPr>
          <p:cNvPr id="5" name="James Brown - I feel good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02720" y="3976688"/>
            <a:ext cx="303636" cy="304800"/>
          </a:xfrm>
          <a:prstGeom prst="rect">
            <a:avLst/>
          </a:prstGeom>
        </p:spPr>
      </p:pic>
      <p:pic>
        <p:nvPicPr>
          <p:cNvPr id="6147" name="Picture 3" descr="C:\Users\ATA\Desktop\6a00d8341c5dfd53ef00e54f4c2a978833-640w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4207" y="2000240"/>
            <a:ext cx="6072717" cy="4419600"/>
          </a:xfrm>
          <a:prstGeom prst="rect">
            <a:avLst/>
          </a:prstGeom>
          <a:noFill/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 advTm="3000">
    <p:cover dir="rd"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do </a:t>
            </a:r>
            <a:r>
              <a:rPr lang="tr-TR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the</a:t>
            </a:r>
            <a:r>
              <a:rPr lang="tr-TR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dishes</a:t>
            </a:r>
            <a:endParaRPr lang="tr-TR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endParaRPr lang="tr-TR" dirty="0"/>
          </a:p>
        </p:txBody>
      </p:sp>
      <p:pic>
        <p:nvPicPr>
          <p:cNvPr id="1026" name="Picture 2" descr="C:\Users\ATA\Desktop\Man_Helping_His_Wife_Do_the_Dishes_Royalty_Free_Clipart_Picture_081222-020927-714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8851" y="1214422"/>
            <a:ext cx="3810000" cy="3276600"/>
          </a:xfrm>
          <a:prstGeom prst="rect">
            <a:avLst/>
          </a:prstGeom>
          <a:noFill/>
        </p:spPr>
      </p:pic>
      <p:pic>
        <p:nvPicPr>
          <p:cNvPr id="5" name="James Brown - I feel good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804275" y="6553200"/>
            <a:ext cx="304800" cy="304800"/>
          </a:xfrm>
          <a:prstGeom prst="rect">
            <a:avLst/>
          </a:prstGeom>
        </p:spPr>
      </p:pic>
      <p:pic>
        <p:nvPicPr>
          <p:cNvPr id="6" name="James Brown - I feel good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804275" y="6553200"/>
            <a:ext cx="304800" cy="304800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custDataLst>
      <p:tags r:id="rId1"/>
    </p:custDataLst>
  </p:cSld>
  <p:clrMapOvr>
    <a:masterClrMapping/>
  </p:clrMapOvr>
  <p:transition spd="med" advTm="3000">
    <p:pull dir="r"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READ THE PAPER</a:t>
            </a:r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 descr="C:\Users\ATA\Desktop\reading-newspap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1661" y="1000108"/>
            <a:ext cx="4024314" cy="3643338"/>
          </a:xfrm>
          <a:prstGeom prst="rect">
            <a:avLst/>
          </a:prstGeom>
          <a:noFill/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Tm="4000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err="1" smtClean="0"/>
              <a:t>Take</a:t>
            </a:r>
            <a:r>
              <a:rPr lang="tr-TR" dirty="0" smtClean="0"/>
              <a:t> a </a:t>
            </a:r>
            <a:r>
              <a:rPr lang="tr-TR" dirty="0" err="1" smtClean="0"/>
              <a:t>Nap</a:t>
            </a:r>
            <a:endParaRPr lang="tr-TR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2" descr="C:\Users\ATA\Desktop\Fred-Flintstone-Taking-a-Nap-the-flintstones-7005103-500-3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3057" y="1214422"/>
            <a:ext cx="5500266" cy="3500462"/>
          </a:xfrm>
          <a:prstGeom prst="rect">
            <a:avLst/>
          </a:prstGeom>
          <a:noFill/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 advTm="4000">
    <p:comb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</TotalTime>
  <Words>33</Words>
  <Application>Microsoft Office PowerPoint</Application>
  <PresentationFormat>Özel</PresentationFormat>
  <Paragraphs>51</Paragraphs>
  <Slides>11</Slides>
  <Notes>1</Notes>
  <HiddenSlides>1</HiddenSlides>
  <MMClips>12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Akış</vt:lpstr>
      <vt:lpstr>WHAT DO YOU DO EVERYDAY?</vt:lpstr>
      <vt:lpstr>Slayt 2</vt:lpstr>
      <vt:lpstr>DRIVE TO WORK</vt:lpstr>
      <vt:lpstr>Slayt 4</vt:lpstr>
      <vt:lpstr>Slayt 5</vt:lpstr>
      <vt:lpstr>do the laundry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DO YOU DO EVERYDAY?</dc:title>
  <dc:creator>ATA</dc:creator>
  <cp:lastModifiedBy>lenovo</cp:lastModifiedBy>
  <cp:revision>28</cp:revision>
  <dcterms:created xsi:type="dcterms:W3CDTF">2013-01-09T13:08:58Z</dcterms:created>
  <dcterms:modified xsi:type="dcterms:W3CDTF">2013-04-01T07:10:56Z</dcterms:modified>
</cp:coreProperties>
</file>