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3C3CC8-82BD-463C-98FA-09BEA3008164}" type="datetimeFigureOut">
              <a:rPr lang="tr-TR" smtClean="0"/>
              <a:pPr/>
              <a:t>09.04.2013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0628CA-68D1-4715-81E9-57C435C1758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78818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CDE46-A2D1-40F7-A360-F2A686836452}" type="datetime1">
              <a:rPr lang="tr-TR" smtClean="0"/>
              <a:pPr/>
              <a:t>09.04.2013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FD9BE-90DD-4B5D-B265-D2BF97D19D7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38A5A-13FD-4674-8E7E-75B3D1403622}" type="datetime1">
              <a:rPr lang="tr-TR" smtClean="0"/>
              <a:pPr/>
              <a:t>09.04.2013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FD9BE-90DD-4B5D-B265-D2BF97D19D7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1EF2C-E5AA-4ED2-B1E4-56C3697B0FC6}" type="datetime1">
              <a:rPr lang="tr-TR" smtClean="0"/>
              <a:pPr/>
              <a:t>09.04.2013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FD9BE-90DD-4B5D-B265-D2BF97D19D7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5C19F-96F3-43FA-837B-5B59F835D646}" type="datetime1">
              <a:rPr lang="tr-TR" smtClean="0"/>
              <a:pPr/>
              <a:t>09.04.2013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FD9BE-90DD-4B5D-B265-D2BF97D19D7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415BA-5F9F-4E58-A82D-87F4A74F7D6A}" type="datetime1">
              <a:rPr lang="tr-TR" smtClean="0"/>
              <a:pPr/>
              <a:t>09.04.2013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FD9BE-90DD-4B5D-B265-D2BF97D19D7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AC9C-4A28-4E7D-B2CC-24470B626905}" type="datetime1">
              <a:rPr lang="tr-TR" smtClean="0"/>
              <a:pPr/>
              <a:t>09.04.2013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FD9BE-90DD-4B5D-B265-D2BF97D19D7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B5222-CC97-4B4A-A508-ADFCF8AD73CE}" type="datetime1">
              <a:rPr lang="tr-TR" smtClean="0"/>
              <a:pPr/>
              <a:t>09.04.2013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FD9BE-90DD-4B5D-B265-D2BF97D19D7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4CA51-8B17-4EDB-A9C4-9258AA67CA5B}" type="datetime1">
              <a:rPr lang="tr-TR" smtClean="0"/>
              <a:pPr/>
              <a:t>09.04.2013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FD9BE-90DD-4B5D-B265-D2BF97D19D7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1005C-D609-428A-B2FF-CF83BDE086D1}" type="datetime1">
              <a:rPr lang="tr-TR" smtClean="0"/>
              <a:pPr/>
              <a:t>09.04.2013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FD9BE-90DD-4B5D-B265-D2BF97D19D7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4D9F7-1181-45F2-8C3C-0C707DE91249}" type="datetime1">
              <a:rPr lang="tr-TR" smtClean="0"/>
              <a:pPr/>
              <a:t>09.04.2013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FD9BE-90DD-4B5D-B265-D2BF97D19D7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7FFCF-3EB9-4C8A-827D-7417CAB8077F}" type="datetime1">
              <a:rPr lang="tr-TR" smtClean="0"/>
              <a:pPr/>
              <a:t>09.04.2013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A6FD9BE-90DD-4B5D-B265-D2BF97D19D7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9DA78DC-D02F-4A9C-A251-4125EA1DC81F}" type="datetime1">
              <a:rPr lang="tr-TR" smtClean="0"/>
              <a:pPr/>
              <a:t>09.04.2013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A6FD9BE-90DD-4B5D-B265-D2BF97D19D79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Toprak nasıl oluşur ?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smtClean="0"/>
              <a:t>.com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9132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tr-TR" dirty="0" smtClean="0"/>
          </a:p>
          <a:p>
            <a:r>
              <a:rPr lang="tr-TR" dirty="0" smtClean="0"/>
              <a:t>Toprak kayaçların parçalanması ile oluşmuştur. Kayaçlar; suyun, rüzgârın, iklim şartlarının, bitkilerin köklerinin etkisiyle parçalanır.</a:t>
            </a:r>
          </a:p>
          <a:p>
            <a:r>
              <a:rPr lang="tr-TR" dirty="0" smtClean="0"/>
              <a:t> a) Suyun Etkisi: Akarsular taşları sürükleyerek birbirine çarpıp parçalanmasına neden olur. Kayaçlardaki çatlaklara giren su donar ve kayaçları parçalar.</a:t>
            </a:r>
          </a:p>
          <a:p>
            <a:r>
              <a:rPr lang="tr-TR" dirty="0" smtClean="0"/>
              <a:t> b) Rüzgârın Etkisi: Rüzgârın etkisiyle kayaçlar kopar, parçalanır ve aşınır. Peri bacaların örnek olarak verilebilir.</a:t>
            </a:r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1830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6497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c) İklim Şartları: Güneşin etkisiyle kayaçlar gündüz ısınır ve genişler. Gece hava soğuyunca kayalar büzüşür. Genişleme ve büzüşme kayaları çatlatır ve ufalar.</a:t>
            </a:r>
          </a:p>
          <a:p>
            <a:r>
              <a:rPr lang="tr-TR" dirty="0" smtClean="0"/>
              <a:t> d) Bitkilerin Kökleri: Kayaçların çatlaklarına giren kökler burada büyüyüp kayaçların parçalanmasına neden olur.</a:t>
            </a:r>
          </a:p>
          <a:p>
            <a:r>
              <a:rPr lang="tr-TR" dirty="0" smtClean="0"/>
              <a:t> Önemli Not: Bütün bu oluşumların yanında bitki ve hayvan artıkları da bu parçalara karışarak toprağı oluşturur.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89085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1493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41015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6341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Hazırlayan: Şafak Mert TOKTOK</a:t>
            </a:r>
          </a:p>
          <a:p>
            <a:endParaRPr lang="tr-TR" dirty="0"/>
          </a:p>
          <a:p>
            <a:endParaRPr lang="tr-TR" dirty="0" smtClean="0"/>
          </a:p>
          <a:p>
            <a:r>
              <a:rPr lang="tr-TR" dirty="0" smtClean="0"/>
              <a:t>Sınıfı:4/A</a:t>
            </a:r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r>
              <a:rPr lang="tr-TR" dirty="0" smtClean="0"/>
              <a:t>Numarası:291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3865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</TotalTime>
  <Words>141</Words>
  <Application>Microsoft Office PowerPoint</Application>
  <PresentationFormat>Ekran Gösterisi (4:3)</PresentationFormat>
  <Paragraphs>20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Akış</vt:lpstr>
      <vt:lpstr>Toprak nasıl oluşur ?</vt:lpstr>
      <vt:lpstr>Slayt 2</vt:lpstr>
      <vt:lpstr>Slayt 3</vt:lpstr>
      <vt:lpstr>Slayt 4</vt:lpstr>
      <vt:lpstr>Slayt 5</vt:lpstr>
      <vt:lpstr>Slayt 6</vt:lpstr>
      <vt:lpstr>Slayt 7</vt:lpstr>
      <vt:lpstr>Slayt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Toprak nasıl oluşur ?</dc:title>
  <dc:creator>merto</dc:creator>
  <cp:lastModifiedBy>lenovo</cp:lastModifiedBy>
  <cp:revision>5</cp:revision>
  <dcterms:created xsi:type="dcterms:W3CDTF">2013-04-01T18:54:55Z</dcterms:created>
  <dcterms:modified xsi:type="dcterms:W3CDTF">2013-04-09T11:48:25Z</dcterms:modified>
</cp:coreProperties>
</file>