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1" r:id="rId9"/>
    <p:sldId id="262" r:id="rId10"/>
    <p:sldId id="263" r:id="rId11"/>
    <p:sldId id="264" r:id="rId12"/>
    <p:sldId id="267" r:id="rId13"/>
    <p:sldId id="269" r:id="rId14"/>
    <p:sldId id="268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4632" autoAdjust="0"/>
    <p:restoredTop sz="94660"/>
  </p:normalViewPr>
  <p:slideViewPr>
    <p:cSldViewPr>
      <p:cViewPr varScale="1">
        <p:scale>
          <a:sx n="73" d="100"/>
          <a:sy n="73" d="100"/>
        </p:scale>
        <p:origin x="-19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3641359-35B6-49CD-885D-626CAE580065}" type="datetimeFigureOut">
              <a:rPr lang="tr-TR" smtClean="0"/>
              <a:pPr/>
              <a:t>20.04.2013</a:t>
            </a:fld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B1FC8BF-D69D-4A81-9866-440974DD84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641359-35B6-49CD-885D-626CAE580065}" type="datetimeFigureOut">
              <a:rPr lang="tr-TR" smtClean="0"/>
              <a:pPr/>
              <a:t>20.04.2013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1FC8BF-D69D-4A81-9866-440974DD84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641359-35B6-49CD-885D-626CAE580065}" type="datetimeFigureOut">
              <a:rPr lang="tr-TR" smtClean="0"/>
              <a:pPr/>
              <a:t>20.04.2013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1FC8BF-D69D-4A81-9866-440974DD84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641359-35B6-49CD-885D-626CAE580065}" type="datetimeFigureOut">
              <a:rPr lang="tr-TR" smtClean="0"/>
              <a:pPr/>
              <a:t>20.04.2013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1FC8BF-D69D-4A81-9866-440974DD84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3641359-35B6-49CD-885D-626CAE580065}" type="datetimeFigureOut">
              <a:rPr lang="tr-TR" smtClean="0"/>
              <a:pPr/>
              <a:t>20.04.2013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B1FC8BF-D69D-4A81-9866-440974DD84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641359-35B6-49CD-885D-626CAE580065}" type="datetimeFigureOut">
              <a:rPr lang="tr-TR" smtClean="0"/>
              <a:pPr/>
              <a:t>20.04.2013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DB1FC8BF-D69D-4A81-9866-440974DD84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641359-35B6-49CD-885D-626CAE580065}" type="datetimeFigureOut">
              <a:rPr lang="tr-TR" smtClean="0"/>
              <a:pPr/>
              <a:t>20.04.2013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DB1FC8BF-D69D-4A81-9866-440974DD84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641359-35B6-49CD-885D-626CAE580065}" type="datetimeFigureOut">
              <a:rPr lang="tr-TR" smtClean="0"/>
              <a:pPr/>
              <a:t>20.04.2013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1FC8BF-D69D-4A81-9866-440974DD84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641359-35B6-49CD-885D-626CAE580065}" type="datetimeFigureOut">
              <a:rPr lang="tr-TR" smtClean="0"/>
              <a:pPr/>
              <a:t>20.04.2013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1FC8BF-D69D-4A81-9866-440974DD84E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3641359-35B6-49CD-885D-626CAE580065}" type="datetimeFigureOut">
              <a:rPr lang="tr-TR" smtClean="0"/>
              <a:pPr/>
              <a:t>20.04.2013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B1FC8BF-D69D-4A81-9866-440974DD84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3641359-35B6-49CD-885D-626CAE580065}" type="datetimeFigureOut">
              <a:rPr lang="tr-TR" smtClean="0"/>
              <a:pPr/>
              <a:t>20.04.2013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B1FC8BF-D69D-4A81-9866-440974DD84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3641359-35B6-49CD-885D-626CAE580065}" type="datetimeFigureOut">
              <a:rPr lang="tr-TR" smtClean="0"/>
              <a:pPr/>
              <a:t>20.04.2013</a:t>
            </a:fld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DB1FC8BF-D69D-4A81-9866-440974DD84E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0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effectLst>
                  <a:glow rad="101600">
                    <a:schemeClr val="accent2">
                      <a:lumMod val="75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UNIT:1 NEW FRIENDS</a:t>
            </a:r>
            <a:endParaRPr lang="tr-TR" dirty="0">
              <a:effectLst>
                <a:glow rad="101600">
                  <a:schemeClr val="accent2">
                    <a:lumMod val="75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Good evening:iyi akşamlar</a:t>
            </a:r>
            <a:endParaRPr lang="tr-TR" dirty="0"/>
          </a:p>
        </p:txBody>
      </p:sp>
      <p:pic>
        <p:nvPicPr>
          <p:cNvPr id="45058" name="Picture 2" descr="Good Evening Scraps and Graphic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44824"/>
            <a:ext cx="6708429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good night:iyi geceler</a:t>
            </a:r>
            <a:endParaRPr lang="tr-TR" dirty="0"/>
          </a:p>
        </p:txBody>
      </p:sp>
      <p:pic>
        <p:nvPicPr>
          <p:cNvPr id="46082" name="Picture 2" descr="good night Scraps, graphics and Comment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311584"/>
            <a:ext cx="5688632" cy="5546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How are you?:nasılsın?</a:t>
            </a:r>
            <a:endParaRPr lang="tr-TR" dirty="0"/>
          </a:p>
        </p:txBody>
      </p:sp>
      <p:sp>
        <p:nvSpPr>
          <p:cNvPr id="3" name="2 Yuvarlatılmış Dikdörtgen"/>
          <p:cNvSpPr/>
          <p:nvPr/>
        </p:nvSpPr>
        <p:spPr>
          <a:xfrm>
            <a:off x="1403648" y="1772816"/>
            <a:ext cx="7344816" cy="2448272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i="1" dirty="0" smtClean="0"/>
              <a:t>Fine thank and you?:iyiyim,teşekkürler sen?</a:t>
            </a:r>
            <a:endParaRPr lang="tr-TR" sz="4800" b="1" i="1" dirty="0"/>
          </a:p>
        </p:txBody>
      </p:sp>
      <p:sp>
        <p:nvSpPr>
          <p:cNvPr id="4" name="3 Dikdörtgen"/>
          <p:cNvSpPr/>
          <p:nvPr/>
        </p:nvSpPr>
        <p:spPr>
          <a:xfrm>
            <a:off x="1691680" y="4437112"/>
            <a:ext cx="6696744" cy="194421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chemeClr val="accent1">
                    <a:lumMod val="75000"/>
                  </a:schemeClr>
                </a:solidFill>
              </a:rPr>
              <a:t>I’m fine thanks:bende iyiyim teşekkürler</a:t>
            </a:r>
            <a:endParaRPr lang="tr-TR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EXAMPLES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pardooon.files.wordpress.com/2010/11/images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052736"/>
            <a:ext cx="3620815" cy="4896544"/>
          </a:xfrm>
          <a:prstGeom prst="rect">
            <a:avLst/>
          </a:prstGeom>
          <a:noFill/>
        </p:spPr>
      </p:pic>
      <p:sp>
        <p:nvSpPr>
          <p:cNvPr id="4" name="3 Oval Belirtme Çizgisi"/>
          <p:cNvSpPr/>
          <p:nvPr/>
        </p:nvSpPr>
        <p:spPr>
          <a:xfrm>
            <a:off x="5652120" y="332656"/>
            <a:ext cx="2843808" cy="1512168"/>
          </a:xfrm>
          <a:prstGeom prst="wedgeEllipseCallou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/>
              <a:t>Hi............?</a:t>
            </a:r>
            <a:endParaRPr lang="tr-TR" b="1" i="1" dirty="0"/>
          </a:p>
        </p:txBody>
      </p:sp>
      <p:sp>
        <p:nvSpPr>
          <p:cNvPr id="5" name="4 Bulut Belirtme Çizgisi"/>
          <p:cNvSpPr/>
          <p:nvPr/>
        </p:nvSpPr>
        <p:spPr>
          <a:xfrm>
            <a:off x="2699792" y="0"/>
            <a:ext cx="2664296" cy="1268760"/>
          </a:xfrm>
          <a:prstGeom prst="cloudCallou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/>
              <a:t>Hello ……….what is your name?</a:t>
            </a:r>
            <a:endParaRPr lang="tr-TR" b="1" i="1" dirty="0"/>
          </a:p>
        </p:txBody>
      </p:sp>
      <p:sp>
        <p:nvSpPr>
          <p:cNvPr id="6" name="5 Oval Belirtme Çizgisi"/>
          <p:cNvSpPr/>
          <p:nvPr/>
        </p:nvSpPr>
        <p:spPr>
          <a:xfrm>
            <a:off x="6084168" y="2132856"/>
            <a:ext cx="2448272" cy="1800200"/>
          </a:xfrm>
          <a:prstGeom prst="wedgeEllipseCallou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/>
              <a:t>My name is Rocky</a:t>
            </a:r>
            <a:endParaRPr lang="tr-TR" b="1" i="1" dirty="0"/>
          </a:p>
        </p:txBody>
      </p:sp>
      <p:sp>
        <p:nvSpPr>
          <p:cNvPr id="7" name="6 Oval Belirtme Çizgisi"/>
          <p:cNvSpPr/>
          <p:nvPr/>
        </p:nvSpPr>
        <p:spPr>
          <a:xfrm>
            <a:off x="899592" y="1628800"/>
            <a:ext cx="72008" cy="45719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Bulut Belirtme Çizgisi"/>
          <p:cNvSpPr/>
          <p:nvPr/>
        </p:nvSpPr>
        <p:spPr>
          <a:xfrm>
            <a:off x="251520" y="1124744"/>
            <a:ext cx="2160240" cy="1872208"/>
          </a:xfrm>
          <a:prstGeom prst="cloudCallou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/>
              <a:t>Nice to meet you</a:t>
            </a:r>
            <a:endParaRPr lang="tr-TR" b="1" i="1" dirty="0"/>
          </a:p>
        </p:txBody>
      </p:sp>
      <p:sp>
        <p:nvSpPr>
          <p:cNvPr id="9" name="8 Oval Belirtme Çizgisi"/>
          <p:cNvSpPr/>
          <p:nvPr/>
        </p:nvSpPr>
        <p:spPr>
          <a:xfrm>
            <a:off x="6372200" y="4365104"/>
            <a:ext cx="2016224" cy="1584176"/>
          </a:xfrm>
          <a:prstGeom prst="wedgeEllipseCallout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i="1" dirty="0"/>
          </a:p>
        </p:txBody>
      </p:sp>
      <p:sp>
        <p:nvSpPr>
          <p:cNvPr id="10" name="9 Bulut Belirtme Çizgisi"/>
          <p:cNvSpPr/>
          <p:nvPr/>
        </p:nvSpPr>
        <p:spPr>
          <a:xfrm>
            <a:off x="179512" y="4365104"/>
            <a:ext cx="2304256" cy="1728192"/>
          </a:xfrm>
          <a:prstGeom prst="cloudCallout">
            <a:avLst/>
          </a:prstGeom>
          <a:blipFill>
            <a:blip r:embed="rId6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/>
              <a:t>Good afternoon</a:t>
            </a:r>
            <a:endParaRPr lang="tr-TR" b="1" i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395536" y="188640"/>
            <a:ext cx="8496944" cy="1224136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i="1" dirty="0" smtClean="0"/>
              <a:t>YANLIŞLARI DÜZELTİNİZ.</a:t>
            </a:r>
            <a:endParaRPr lang="tr-TR" sz="4000" i="1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1115616" y="1484784"/>
            <a:ext cx="7128792" cy="1296144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/>
              <a:t>HELO! MY NAME İST BELLA.İ love you fri </a:t>
            </a:r>
            <a:endParaRPr lang="tr-TR" b="1" i="1" dirty="0"/>
          </a:p>
        </p:txBody>
      </p:sp>
      <p:sp>
        <p:nvSpPr>
          <p:cNvPr id="5" name="4 Yuvarlatılmış Dikdörtgen"/>
          <p:cNvSpPr/>
          <p:nvPr/>
        </p:nvSpPr>
        <p:spPr>
          <a:xfrm>
            <a:off x="1259632" y="3068960"/>
            <a:ext cx="6768752" cy="3240360"/>
          </a:xfrm>
          <a:prstGeom prst="round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231566"/>
          </a:xfrm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3.bp.blogspot.com/--zRAr2tuJlE/T-AbnydDN9I/AAAAAAAAISM/QJacVjEExnU/s400/good+morni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2304256" cy="1543852"/>
          </a:xfrm>
          <a:prstGeom prst="rect">
            <a:avLst/>
          </a:prstGeom>
          <a:noFill/>
        </p:spPr>
      </p:pic>
      <p:pic>
        <p:nvPicPr>
          <p:cNvPr id="4" name="Picture 2" descr="Good Afternoon Graphic #1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72816"/>
            <a:ext cx="2232248" cy="1540252"/>
          </a:xfrm>
          <a:prstGeom prst="rect">
            <a:avLst/>
          </a:prstGeom>
          <a:noFill/>
        </p:spPr>
      </p:pic>
      <p:pic>
        <p:nvPicPr>
          <p:cNvPr id="5" name="Picture 2" descr="Good Evening Scraps and Graphic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645024"/>
            <a:ext cx="2104416" cy="1368152"/>
          </a:xfrm>
          <a:prstGeom prst="rect">
            <a:avLst/>
          </a:prstGeom>
          <a:noFill/>
        </p:spPr>
      </p:pic>
      <p:pic>
        <p:nvPicPr>
          <p:cNvPr id="6" name="Picture 2" descr="good night Scraps, graphics and Comments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962389"/>
            <a:ext cx="1944216" cy="1895611"/>
          </a:xfrm>
          <a:prstGeom prst="rect">
            <a:avLst/>
          </a:prstGeom>
          <a:noFill/>
        </p:spPr>
      </p:pic>
      <p:sp>
        <p:nvSpPr>
          <p:cNvPr id="7" name="6 Sağ Ok"/>
          <p:cNvSpPr/>
          <p:nvPr/>
        </p:nvSpPr>
        <p:spPr>
          <a:xfrm>
            <a:off x="2843808" y="836712"/>
            <a:ext cx="2664296" cy="864096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ağ Ok"/>
          <p:cNvSpPr/>
          <p:nvPr/>
        </p:nvSpPr>
        <p:spPr>
          <a:xfrm>
            <a:off x="2915816" y="2636912"/>
            <a:ext cx="2448272" cy="720080"/>
          </a:xfrm>
          <a:prstGeom prst="rightArrow">
            <a:avLst/>
          </a:prstGeom>
          <a:solidFill>
            <a:schemeClr val="accent6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Sağ Ok"/>
          <p:cNvSpPr/>
          <p:nvPr/>
        </p:nvSpPr>
        <p:spPr>
          <a:xfrm>
            <a:off x="2843808" y="4221088"/>
            <a:ext cx="2520280" cy="648072"/>
          </a:xfrm>
          <a:prstGeom prst="righ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Sağ Ok"/>
          <p:cNvSpPr/>
          <p:nvPr/>
        </p:nvSpPr>
        <p:spPr>
          <a:xfrm>
            <a:off x="2915816" y="5949280"/>
            <a:ext cx="2664296" cy="576064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kış Çizelgesi: Delikli Teyp"/>
          <p:cNvSpPr/>
          <p:nvPr/>
        </p:nvSpPr>
        <p:spPr>
          <a:xfrm>
            <a:off x="5940152" y="476672"/>
            <a:ext cx="2376264" cy="1440160"/>
          </a:xfrm>
          <a:prstGeom prst="flowChartPunchedTape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Akış Çizelgesi: Delikli Teyp"/>
          <p:cNvSpPr/>
          <p:nvPr/>
        </p:nvSpPr>
        <p:spPr>
          <a:xfrm>
            <a:off x="5940152" y="2276872"/>
            <a:ext cx="2232248" cy="1296144"/>
          </a:xfrm>
          <a:prstGeom prst="flowChartPunchedTape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Akış Çizelgesi: Delikli Teyp"/>
          <p:cNvSpPr/>
          <p:nvPr/>
        </p:nvSpPr>
        <p:spPr>
          <a:xfrm>
            <a:off x="5940152" y="3789040"/>
            <a:ext cx="2304256" cy="1008112"/>
          </a:xfrm>
          <a:prstGeom prst="flowChartPunchedTape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Akış Çizelgesi: Delikli Teyp"/>
          <p:cNvSpPr/>
          <p:nvPr/>
        </p:nvSpPr>
        <p:spPr>
          <a:xfrm>
            <a:off x="5940152" y="5229200"/>
            <a:ext cx="2520280" cy="1340768"/>
          </a:xfrm>
          <a:prstGeom prst="flowChartPunchedTape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effectLst>
                  <a:glow rad="101600">
                    <a:schemeClr val="accent1">
                      <a:lumMod val="75000"/>
                      <a:alpha val="60000"/>
                    </a:schemeClr>
                  </a:glow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</a:rPr>
              <a:t>Hello:merhaba</a:t>
            </a:r>
            <a:endParaRPr lang="tr-TR" dirty="0">
              <a:effectLst>
                <a:glow rad="101600">
                  <a:schemeClr val="accent1">
                    <a:lumMod val="75000"/>
                    <a:alpha val="60000"/>
                  </a:schemeClr>
                </a:glow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</a:endParaRPr>
          </a:p>
        </p:txBody>
      </p:sp>
      <p:pic>
        <p:nvPicPr>
          <p:cNvPr id="1026" name="Picture 2" descr="Hell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916832"/>
            <a:ext cx="6495302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effectLst>
                  <a:glow rad="101600">
                    <a:schemeClr val="accent2">
                      <a:lumMod val="75000"/>
                      <a:alpha val="60000"/>
                    </a:schemeClr>
                  </a:glow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</a:rPr>
              <a:t>Hi:merhaba</a:t>
            </a:r>
            <a:endParaRPr lang="tr-TR" dirty="0">
              <a:effectLst>
                <a:glow rad="101600">
                  <a:schemeClr val="accent2">
                    <a:lumMod val="75000"/>
                    <a:alpha val="60000"/>
                  </a:schemeClr>
                </a:glow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</a:endParaRPr>
          </a:p>
        </p:txBody>
      </p:sp>
      <p:pic>
        <p:nvPicPr>
          <p:cNvPr id="39938" name="Picture 2" descr="Messages of Hey Hi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700808"/>
            <a:ext cx="3744416" cy="45765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My name is…..</a:t>
            </a:r>
            <a:endParaRPr lang="tr-TR" dirty="0"/>
          </a:p>
        </p:txBody>
      </p:sp>
      <p:sp>
        <p:nvSpPr>
          <p:cNvPr id="3" name="2 5-Nokta Yıldız"/>
          <p:cNvSpPr/>
          <p:nvPr/>
        </p:nvSpPr>
        <p:spPr>
          <a:xfrm>
            <a:off x="827584" y="1700808"/>
            <a:ext cx="8316416" cy="44644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i="1" dirty="0" smtClean="0"/>
              <a:t>Benim adım…..</a:t>
            </a:r>
            <a:endParaRPr lang="tr-TR" sz="2000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What is your name?</a:t>
            </a:r>
            <a:endParaRPr lang="tr-TR" dirty="0"/>
          </a:p>
        </p:txBody>
      </p:sp>
      <p:sp>
        <p:nvSpPr>
          <p:cNvPr id="3" name="2 İkizkenar Üçgen"/>
          <p:cNvSpPr/>
          <p:nvPr/>
        </p:nvSpPr>
        <p:spPr>
          <a:xfrm>
            <a:off x="1979712" y="1628800"/>
            <a:ext cx="5112568" cy="4176464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i="1" dirty="0" smtClean="0"/>
              <a:t>Senin adın ne?</a:t>
            </a:r>
            <a:endParaRPr lang="tr-TR" sz="2800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Nice to meet you:</a:t>
            </a:r>
            <a:endParaRPr lang="tr-TR" dirty="0"/>
          </a:p>
        </p:txBody>
      </p:sp>
      <p:sp>
        <p:nvSpPr>
          <p:cNvPr id="3" name="2 Kalp"/>
          <p:cNvSpPr/>
          <p:nvPr/>
        </p:nvSpPr>
        <p:spPr>
          <a:xfrm>
            <a:off x="1979712" y="1772816"/>
            <a:ext cx="5400600" cy="4320480"/>
          </a:xfrm>
          <a:prstGeom prst="hear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>
                <a:solidFill>
                  <a:srgbClr val="FF0000"/>
                </a:solidFill>
              </a:rPr>
              <a:t>Tanıştığıma memun oldum.</a:t>
            </a:r>
            <a:endParaRPr lang="tr-TR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Nice to meet you too:</a:t>
            </a:r>
            <a:endParaRPr lang="tr-TR" dirty="0"/>
          </a:p>
        </p:txBody>
      </p:sp>
      <p:sp>
        <p:nvSpPr>
          <p:cNvPr id="3" name="2 Küp"/>
          <p:cNvSpPr/>
          <p:nvPr/>
        </p:nvSpPr>
        <p:spPr>
          <a:xfrm>
            <a:off x="2123728" y="1844824"/>
            <a:ext cx="5112568" cy="4392488"/>
          </a:xfrm>
          <a:prstGeom prst="cube">
            <a:avLst/>
          </a:prstGeom>
          <a:blipFill>
            <a:blip r:embed="rId2" cstate="print"/>
            <a:tile tx="0" ty="0" sx="100000" sy="100000" flip="none" algn="tl"/>
          </a:blipFill>
          <a:scene3d>
            <a:camera prst="orthographicFront">
              <a:rot lat="0" lon="1800000" rev="21594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i="1" dirty="0" smtClean="0">
                <a:solidFill>
                  <a:schemeClr val="accent6">
                    <a:lumMod val="50000"/>
                    <a:lumOff val="50000"/>
                  </a:schemeClr>
                </a:solidFill>
              </a:rPr>
              <a:t>Bende tanıştığıma memun oldum.</a:t>
            </a:r>
            <a:endParaRPr lang="tr-TR" sz="3600" i="1" dirty="0">
              <a:solidFill>
                <a:schemeClr val="accent6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Good morning:günaydın</a:t>
            </a:r>
            <a:endParaRPr lang="tr-TR" dirty="0"/>
          </a:p>
        </p:txBody>
      </p:sp>
      <p:pic>
        <p:nvPicPr>
          <p:cNvPr id="40962" name="Picture 2" descr="http://3.bp.blogspot.com/--zRAr2tuJlE/T-AbnydDN9I/AAAAAAAAISM/QJacVjEExnU/s400/good+morni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3" y="1988840"/>
            <a:ext cx="6233529" cy="4176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591606"/>
          </a:xfrm>
        </p:spPr>
        <p:txBody>
          <a:bodyPr>
            <a:normAutofit/>
          </a:bodyPr>
          <a:lstStyle/>
          <a:p>
            <a:r>
              <a:rPr lang="tr-TR" dirty="0" smtClean="0"/>
              <a:t>Good afternoon:tünaydın/iyi günler</a:t>
            </a:r>
            <a:endParaRPr lang="tr-TR" dirty="0"/>
          </a:p>
        </p:txBody>
      </p:sp>
      <p:pic>
        <p:nvPicPr>
          <p:cNvPr id="44034" name="Picture 2" descr="Good Afternoon Graphic #1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44823"/>
            <a:ext cx="6048672" cy="41735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Özel 2">
      <a:dk1>
        <a:srgbClr val="E90062"/>
      </a:dk1>
      <a:lt1>
        <a:srgbClr val="00B0F0"/>
      </a:lt1>
      <a:dk2>
        <a:srgbClr val="92D050"/>
      </a:dk2>
      <a:lt2>
        <a:srgbClr val="00B0F0"/>
      </a:lt2>
      <a:accent1>
        <a:srgbClr val="FF388C"/>
      </a:accent1>
      <a:accent2>
        <a:srgbClr val="FF1B97"/>
      </a:accent2>
      <a:accent3>
        <a:srgbClr val="FFC000"/>
      </a:accent3>
      <a:accent4>
        <a:srgbClr val="0192CD"/>
      </a:accent4>
      <a:accent5>
        <a:srgbClr val="E40059"/>
      </a:accent5>
      <a:accent6>
        <a:srgbClr val="4E005F"/>
      </a:accent6>
      <a:hlink>
        <a:srgbClr val="FF0000"/>
      </a:hlink>
      <a:folHlink>
        <a:srgbClr val="3B909B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48</TotalTime>
  <Words>103</Words>
  <Application>Microsoft Office PowerPoint</Application>
  <PresentationFormat>Ekran Gösterisi (4:3)</PresentationFormat>
  <Paragraphs>26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Döküm</vt:lpstr>
      <vt:lpstr>UNIT:1 NEW FRIENDS</vt:lpstr>
      <vt:lpstr>Hello:merhaba</vt:lpstr>
      <vt:lpstr>Hi:merhaba</vt:lpstr>
      <vt:lpstr>My name is…..</vt:lpstr>
      <vt:lpstr>What is your name?</vt:lpstr>
      <vt:lpstr>Nice to meet you:</vt:lpstr>
      <vt:lpstr>Nice to meet you too:</vt:lpstr>
      <vt:lpstr>Good morning:günaydın</vt:lpstr>
      <vt:lpstr>Good afternoon:tünaydın/iyi günler</vt:lpstr>
      <vt:lpstr>Good evening:iyi akşamlar</vt:lpstr>
      <vt:lpstr>good night:iyi geceler</vt:lpstr>
      <vt:lpstr>How are you?:nasılsın?</vt:lpstr>
      <vt:lpstr>EXAMPLES</vt:lpstr>
      <vt:lpstr>Slayt 14</vt:lpstr>
      <vt:lpstr>Slayt 15</vt:lpstr>
      <vt:lpstr>Slayt 16</vt:lpstr>
      <vt:lpstr>Slayt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UNIT:1 NEW FRIENDS</dc:title>
  <dc:creator>ERSARI</dc:creator>
  <cp:lastModifiedBy>ERSARI</cp:lastModifiedBy>
  <cp:revision>6</cp:revision>
  <dcterms:created xsi:type="dcterms:W3CDTF">2013-04-20T17:34:24Z</dcterms:created>
  <dcterms:modified xsi:type="dcterms:W3CDTF">2013-04-20T18:23:42Z</dcterms:modified>
</cp:coreProperties>
</file>