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4"/>
  </p:notesMasterIdLst>
  <p:handoutMasterIdLst>
    <p:handoutMasterId r:id="rId15"/>
  </p:handout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5" autoAdjust="0"/>
    <p:restoredTop sz="94624" autoAdjust="0"/>
  </p:normalViewPr>
  <p:slideViewPr>
    <p:cSldViewPr>
      <p:cViewPr varScale="1">
        <p:scale>
          <a:sx n="69" d="100"/>
          <a:sy n="69" d="100"/>
        </p:scale>
        <p:origin x="-141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2892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CBE6D2-6B1D-45DD-A6DD-2651E28E2C51}" type="datetimeFigureOut">
              <a:rPr lang="tr-TR" smtClean="0"/>
              <a:pPr/>
              <a:t>30.04.2013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EBAAC8-C988-4647-8987-CFE320BDE52E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DB8A8E-0F54-420B-BC6C-62D05F7F05F5}" type="datetimeFigureOut">
              <a:rPr lang="tr-TR" smtClean="0"/>
              <a:pPr/>
              <a:t>30.04.2013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653239-D21C-4165-B632-CFAD1CF52C0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14 Yuvarlatılmış Dikdörtgen"/>
          <p:cNvSpPr/>
          <p:nvPr/>
        </p:nvSpPr>
        <p:spPr>
          <a:xfrm>
            <a:off x="304802" y="329185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9 Yuvarlatılmış Dikdörtgen"/>
          <p:cNvSpPr/>
          <p:nvPr/>
        </p:nvSpPr>
        <p:spPr>
          <a:xfrm>
            <a:off x="418597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4 Başlık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0" name="19 Alt Başlık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19" name="18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9AA4CAB-6F5F-475B-9618-12EB059F44B3}" type="datetime1">
              <a:rPr lang="tr-TR" smtClean="0"/>
              <a:t>30.04.2013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11" name="10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4D620B-1F5B-498E-8561-D6FDD34C68D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pull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95F23D4-FBD9-4D9A-8247-B075424B5E38}" type="datetime1">
              <a:rPr lang="tr-TR" smtClean="0"/>
              <a:t>30.04.2013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4D620B-1F5B-498E-8561-D6FDD34C68D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pull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533405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533400" y="533403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25CE313-2C03-4E44-99FA-C636EF8B264F}" type="datetime1">
              <a:rPr lang="tr-TR" smtClean="0"/>
              <a:t>30.04.2013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4D620B-1F5B-498E-8561-D6FDD34C68D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pull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DA6BB52-6F22-465E-941A-83A86A2935D8}" type="datetime1">
              <a:rPr lang="tr-TR" smtClean="0"/>
              <a:t>30.04.2013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4D620B-1F5B-498E-8561-D6FDD34C68D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pull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Yuvarlatılmış Dikdörtgen"/>
          <p:cNvSpPr/>
          <p:nvPr/>
        </p:nvSpPr>
        <p:spPr>
          <a:xfrm>
            <a:off x="304802" y="329185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10 Yuvarlatılmış Dikdörtgen"/>
          <p:cNvSpPr/>
          <p:nvPr/>
        </p:nvSpPr>
        <p:spPr>
          <a:xfrm>
            <a:off x="418597" y="434163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1BA8229-0E21-426F-BE06-83C82FB24B59}" type="datetime1">
              <a:rPr lang="tr-TR" smtClean="0"/>
              <a:t>30.04.2013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4D620B-1F5B-498E-8561-D6FDD34C68D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pull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9E34D0-4EEC-4420-A495-5B735DBB5589}" type="datetime1">
              <a:rPr lang="tr-TR" smtClean="0"/>
              <a:t>30.04.2013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4D620B-1F5B-498E-8561-D6FDD34C68D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pull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AA36822-3A3C-41C8-84B3-ABEE3654C6C5}" type="datetime1">
              <a:rPr lang="tr-TR" smtClean="0"/>
              <a:t>30.04.2013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4D620B-1F5B-498E-8561-D6FDD34C68D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pull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DDA6BBF-B0A8-4F31-8E22-A0BEC7575E19}" type="datetime1">
              <a:rPr lang="tr-TR" smtClean="0"/>
              <a:t>30.04.2013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4D620B-1F5B-498E-8561-D6FDD34C68D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pull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Yuvarlatılmış Dikdörtgen"/>
          <p:cNvSpPr/>
          <p:nvPr/>
        </p:nvSpPr>
        <p:spPr>
          <a:xfrm>
            <a:off x="304802" y="329185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1BE34EC-5317-48EA-A39C-76B16B361E3C}" type="datetime1">
              <a:rPr lang="tr-TR" smtClean="0"/>
              <a:t>30.04.2013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4D620B-1F5B-498E-8561-D6FDD34C68D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pull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5538847" y="1447803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761374" y="930145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8DC6A06-EFD9-4DC4-85C8-B658E9732B23}" type="datetime1">
              <a:rPr lang="tr-TR" smtClean="0"/>
              <a:t>30.04.2013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4D620B-1F5B-498E-8561-D6FDD34C68D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pull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14 Yuvarlatılmış Dikdörtgen"/>
          <p:cNvSpPr/>
          <p:nvPr/>
        </p:nvSpPr>
        <p:spPr>
          <a:xfrm>
            <a:off x="304802" y="329185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10 Tek Köşesi Yuvarlatılmış Dikdörtgen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1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A1C31BE-07B2-4B6A-9E77-A2C8B097329D}" type="datetime1">
              <a:rPr lang="tr-TR" smtClean="0"/>
              <a:t>30.04.2013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4D620B-1F5B-498E-8561-D6FDD34C68D3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tr-TR" smtClean="0"/>
              <a:t>Resim eklemek için simgeyi tıklatın</a:t>
            </a:r>
            <a:endParaRPr kumimoji="0" lang="en-US"/>
          </a:p>
        </p:txBody>
      </p:sp>
    </p:spTree>
  </p:cSld>
  <p:clrMapOvr>
    <a:masterClrMapping/>
  </p:clrMapOvr>
  <p:transition spd="med">
    <p:pull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Yuvarlatılmış Dikdörtgen"/>
          <p:cNvSpPr/>
          <p:nvPr/>
        </p:nvSpPr>
        <p:spPr>
          <a:xfrm>
            <a:off x="304802" y="329185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Yuvarlatılmış Dikdörtgen"/>
          <p:cNvSpPr/>
          <p:nvPr/>
        </p:nvSpPr>
        <p:spPr>
          <a:xfrm>
            <a:off x="418597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12 Başlık Yer Tutucusu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25" name="24 Veri Yer Tutucusu"/>
          <p:cNvSpPr>
            <a:spLocks noGrp="1"/>
          </p:cNvSpPr>
          <p:nvPr>
            <p:ph type="dt" sz="half" idx="2"/>
          </p:nvPr>
        </p:nvSpPr>
        <p:spPr>
          <a:xfrm>
            <a:off x="3776328" y="6111876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6464781-9119-4EF1-AE4B-28F78A64E00C}" type="datetime1">
              <a:rPr lang="tr-TR" smtClean="0"/>
              <a:t>30.04.2013</a:t>
            </a:fld>
            <a:endParaRPr lang="tr-TR"/>
          </a:p>
        </p:txBody>
      </p:sp>
      <p:sp>
        <p:nvSpPr>
          <p:cNvPr id="18" name="17 Altbilgi Yer Tutucusu"/>
          <p:cNvSpPr>
            <a:spLocks noGrp="1"/>
          </p:cNvSpPr>
          <p:nvPr>
            <p:ph type="ftr" sz="quarter" idx="3"/>
          </p:nvPr>
        </p:nvSpPr>
        <p:spPr>
          <a:xfrm>
            <a:off x="6062328" y="6111876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348328" y="6111876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E74D620B-1F5B-498E-8561-D6FDD34C68D3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med">
    <p:pull dir="d"/>
  </p:transition>
  <p:hf sldNum="0" hdr="0" dt="0"/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2268000"/>
          </a:xfrm>
          <a:scene3d>
            <a:camera prst="perspectiveFront"/>
            <a:lightRig rig="threePt" dir="t"/>
          </a:scene3d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tr-TR" b="1" dirty="0" smtClean="0">
                <a:effectLst/>
                <a:latin typeface="Algerian" pitchFamily="82" charset="0"/>
              </a:rPr>
              <a:t>CANLILARDA </a:t>
            </a:r>
            <a:r>
              <a:rPr lang="tr-TR" b="1" smtClean="0">
                <a:effectLst/>
                <a:latin typeface="Algerian" pitchFamily="82" charset="0"/>
              </a:rPr>
              <a:t>BOŞALtIM</a:t>
            </a:r>
            <a:r>
              <a:rPr lang="tr-TR" b="1" dirty="0" smtClean="0">
                <a:effectLst/>
                <a:latin typeface="Algerian" pitchFamily="82" charset="0"/>
              </a:rPr>
              <a:t> </a:t>
            </a:r>
            <a:r>
              <a:rPr lang="tr-TR" b="1" dirty="0" err="1" smtClean="0">
                <a:effectLst/>
                <a:latin typeface="Algerian" pitchFamily="82" charset="0"/>
              </a:rPr>
              <a:t>SİStEMİ</a:t>
            </a:r>
            <a:endParaRPr lang="tr-TR" b="1" dirty="0">
              <a:effectLst/>
              <a:latin typeface="Algerian" pitchFamily="82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611560" y="3212976"/>
            <a:ext cx="8062912" cy="2880000"/>
          </a:xfr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</a:gradFill>
          <a:scene3d>
            <a:camera prst="perspectiveHeroicExtremeRightFacing"/>
            <a:lightRig rig="threePt" dir="t"/>
          </a:scene3d>
        </p:spPr>
        <p:txBody>
          <a:bodyPr/>
          <a:lstStyle/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r>
              <a:rPr lang="tr-TR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urlz MT" pitchFamily="82" charset="0"/>
              </a:rPr>
              <a:t>EMİR TUNÇER 4\B 390</a:t>
            </a:r>
          </a:p>
          <a:p>
            <a:r>
              <a:rPr lang="tr-TR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urlz MT" pitchFamily="82" charset="0"/>
              </a:rPr>
              <a:t> GEBZE EŞREFBEY İLKOKULU.</a:t>
            </a:r>
            <a:endParaRPr lang="tr-TR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urlz MT" pitchFamily="8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İçerik Yer Tutucusu" descr="www.erguven.net-boSaltim_sistemi_(5).JPG"/>
          <p:cNvPicPr>
            <a:picLocks noGrp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539552" y="620688"/>
            <a:ext cx="4140000" cy="5176800"/>
          </a:xfrm>
        </p:spPr>
      </p:pic>
      <p:pic>
        <p:nvPicPr>
          <p:cNvPr id="6" name="5 İçerik Yer Tutucusu" descr="www.erguven.net-boSaltim_sistemi_(6)1.JPG"/>
          <p:cNvPicPr>
            <a:picLocks noGrp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4008" y="620688"/>
            <a:ext cx="3960440" cy="5176800"/>
          </a:xfrm>
        </p:spPr>
      </p:pic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İçerik Yer Tutucusu" descr="www.erguven.net-boSaltim_sistemi_(7)1.JPG"/>
          <p:cNvPicPr>
            <a:picLocks noGrp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539552" y="548680"/>
            <a:ext cx="4140000" cy="5176800"/>
          </a:xfrm>
        </p:spPr>
      </p:pic>
      <p:pic>
        <p:nvPicPr>
          <p:cNvPr id="6" name="5 İçerik Yer Tutucusu" descr="www.erguven.net-boSaltim_sistemi_(8).JPG"/>
          <p:cNvPicPr>
            <a:picLocks noGrp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4008" y="548680"/>
            <a:ext cx="3960440" cy="5176800"/>
          </a:xfrm>
        </p:spPr>
      </p:pic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Başlık"/>
          <p:cNvSpPr>
            <a:spLocks noGrp="1"/>
          </p:cNvSpPr>
          <p:nvPr>
            <p:ph type="title"/>
          </p:nvPr>
        </p:nvSpPr>
        <p:spPr/>
        <p:txBody>
          <a:bodyPr anchor="ctr">
            <a:normAutofit fontScale="90000"/>
          </a:bodyPr>
          <a:lstStyle/>
          <a:p>
            <a:pPr algn="ctr"/>
            <a:r>
              <a:rPr lang="tr-TR" dirty="0" smtClean="0"/>
              <a:t>Beni izlediğiniz için teşekkür ederim.</a:t>
            </a:r>
            <a:endParaRPr lang="tr-TR" dirty="0"/>
          </a:p>
        </p:txBody>
      </p:sp>
      <p:pic>
        <p:nvPicPr>
          <p:cNvPr id="13" name="12 İçerik Yer Tutucusu" descr="602028_580011235356045_947284471_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411760" y="530225"/>
            <a:ext cx="4464496" cy="4187825"/>
          </a:xfrm>
          <a:prstGeom prst="ellipse">
            <a:avLst/>
          </a:prstGeom>
          <a:ln w="190500" cap="rnd">
            <a:solidFill>
              <a:srgbClr val="92D050"/>
            </a:solidFill>
            <a:prstDash val="solid"/>
          </a:ln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Snap9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55576" y="747712"/>
            <a:ext cx="7632847" cy="4985544"/>
          </a:xfrm>
        </p:spPr>
      </p:pic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Snap93.jpg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83568" y="764704"/>
            <a:ext cx="7704856" cy="4824535"/>
          </a:xfrm>
        </p:spPr>
      </p:pic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8 İçerik Yer Tutucusu" descr="Snap94.jpg"/>
          <p:cNvPicPr>
            <a:picLocks noGrp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539552" y="558000"/>
            <a:ext cx="4140000" cy="5175256"/>
          </a:xfrm>
        </p:spPr>
      </p:pic>
      <p:pic>
        <p:nvPicPr>
          <p:cNvPr id="10" name="9 İçerik Yer Tutucusu" descr="Snap95.jpg"/>
          <p:cNvPicPr>
            <a:picLocks noGrp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716016" y="548680"/>
            <a:ext cx="3960440" cy="5184000"/>
          </a:xfrm>
        </p:spPr>
      </p:pic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8 İçerik Yer Tutucusu" descr="Snap96.jpg"/>
          <p:cNvPicPr>
            <a:picLocks noGrp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539552" y="620688"/>
            <a:ext cx="4140000" cy="5176800"/>
          </a:xfrm>
        </p:spPr>
      </p:pic>
      <p:pic>
        <p:nvPicPr>
          <p:cNvPr id="10" name="9 İçerik Yer Tutucusu" descr="Snap97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716016" y="620688"/>
            <a:ext cx="3888432" cy="5112568"/>
          </a:xfrm>
        </p:spPr>
      </p:pic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8 İçerik Yer Tutucusu" descr="Snap98.jpg"/>
          <p:cNvPicPr>
            <a:picLocks noGrp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539552" y="620688"/>
            <a:ext cx="4140000" cy="5176800"/>
          </a:xfrm>
        </p:spPr>
      </p:pic>
      <p:pic>
        <p:nvPicPr>
          <p:cNvPr id="10" name="9 İçerik Yer Tutucusu" descr="Snap99.jpg"/>
          <p:cNvPicPr>
            <a:picLocks noGrp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716016" y="620688"/>
            <a:ext cx="4140000" cy="5176800"/>
          </a:xfrm>
        </p:spPr>
      </p:pic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8 İçerik Yer Tutucusu" descr="Snap100.jpg"/>
          <p:cNvPicPr>
            <a:picLocks noGrp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539552" y="548680"/>
            <a:ext cx="4140000" cy="5176800"/>
          </a:xfrm>
        </p:spPr>
      </p:pic>
      <p:pic>
        <p:nvPicPr>
          <p:cNvPr id="10" name="9 İçerik Yer Tutucusu" descr="Snap101.jpg"/>
          <p:cNvPicPr>
            <a:picLocks noGrp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716016" y="548680"/>
            <a:ext cx="4140000" cy="5176800"/>
          </a:xfrm>
        </p:spPr>
      </p:pic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10 İçerik Yer Tutucusu" descr="Snap102.jpg"/>
          <p:cNvPicPr>
            <a:picLocks noGrp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539552" y="692696"/>
            <a:ext cx="4140000" cy="5112568"/>
          </a:xfrm>
        </p:spPr>
      </p:pic>
      <p:pic>
        <p:nvPicPr>
          <p:cNvPr id="14" name="13 İçerik Yer Tutucusu" descr="Snap104.jpg"/>
          <p:cNvPicPr>
            <a:picLocks noGrp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716016" y="692696"/>
            <a:ext cx="3888432" cy="5176800"/>
          </a:xfrm>
        </p:spPr>
      </p:pic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8 İçerik Yer Tutucusu" descr="www.erguven.net-boSaltim_sistemi_(3) (1).JPG"/>
          <p:cNvPicPr>
            <a:picLocks noGrp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539552" y="620688"/>
            <a:ext cx="4032448" cy="5176800"/>
          </a:xfrm>
        </p:spPr>
      </p:pic>
      <p:pic>
        <p:nvPicPr>
          <p:cNvPr id="10" name="9 İçerik Yer Tutucusu" descr="www.erguven.net-boSaltim_sistemi_(4)1.JPG"/>
          <p:cNvPicPr>
            <a:picLocks noGrp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716016" y="620688"/>
            <a:ext cx="3923976" cy="5176800"/>
          </a:xfrm>
        </p:spPr>
      </p:pic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örünüş">
  <a:themeElements>
    <a:clrScheme name="Görünüş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Görünüş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Görünüş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165</TotalTime>
  <Words>18</Words>
  <Application>Microsoft Office PowerPoint</Application>
  <PresentationFormat>Ekran Gösterisi (4:3)</PresentationFormat>
  <Paragraphs>7</Paragraphs>
  <Slides>12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12</vt:i4>
      </vt:variant>
    </vt:vector>
  </HeadingPairs>
  <TitlesOfParts>
    <vt:vector size="13" baseType="lpstr">
      <vt:lpstr>Görünüş</vt:lpstr>
      <vt:lpstr>CANLILARDA BOŞALtIM SİStEMİ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Beni izlediğiniz için teşekkür ederim.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tataremreemir</dc:creator>
  <cp:keywords>www.sorubak.com</cp:keywords>
  <dc:description>www.sorubak.com</dc:description>
  <cp:lastModifiedBy>lenovo</cp:lastModifiedBy>
  <cp:revision>23</cp:revision>
  <dcterms:created xsi:type="dcterms:W3CDTF">2013-04-28T17:59:48Z</dcterms:created>
  <dcterms:modified xsi:type="dcterms:W3CDTF">2013-04-30T07:46:56Z</dcterms:modified>
  <cp:category>www.sorubak.com</cp:category>
  <cp:contentType>www.sorubak.com</cp:contentType>
  <cp:contentStatus>www.sorubak.com</cp:contentStatus>
</cp:coreProperties>
</file>