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85" r:id="rId2"/>
    <p:sldId id="292" r:id="rId3"/>
    <p:sldId id="369" r:id="rId4"/>
    <p:sldId id="384" r:id="rId5"/>
    <p:sldId id="390" r:id="rId6"/>
    <p:sldId id="391" r:id="rId7"/>
    <p:sldId id="368" r:id="rId8"/>
    <p:sldId id="359" r:id="rId9"/>
    <p:sldId id="370" r:id="rId10"/>
    <p:sldId id="371" r:id="rId11"/>
    <p:sldId id="386" r:id="rId12"/>
    <p:sldId id="385" r:id="rId13"/>
    <p:sldId id="387" r:id="rId14"/>
    <p:sldId id="389" r:id="rId15"/>
    <p:sldId id="383" r:id="rId16"/>
    <p:sldId id="372" r:id="rId17"/>
    <p:sldId id="373" r:id="rId18"/>
    <p:sldId id="374" r:id="rId19"/>
    <p:sldId id="382" r:id="rId20"/>
    <p:sldId id="286" r:id="rId21"/>
    <p:sldId id="345" r:id="rId2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859280"/>
            <a:ext cx="6400800" cy="1295400"/>
          </a:xfrm>
        </p:spPr>
        <p:txBody>
          <a:bodyPr/>
          <a:lstStyle/>
          <a:p>
            <a:r>
              <a:rPr lang="tr-TR" smtClean="0"/>
              <a:t>Asıl başlık stili için tıklatın</a:t>
            </a:r>
            <a:endParaRPr lang="en-US" dirty="0"/>
          </a:p>
        </p:txBody>
      </p:sp>
      <p:pic>
        <p:nvPicPr>
          <p:cNvPr id="8" name="Picture 7" descr="flourish2.png"/>
          <p:cNvPicPr>
            <a:picLocks noChangeAspect="1"/>
          </p:cNvPicPr>
          <p:nvPr/>
        </p:nvPicPr>
        <p:blipFill>
          <a:blip r:embed="rId2" cstate="print">
            <a:duotone>
              <a:prstClr val="black"/>
              <a:schemeClr val="tx2">
                <a:tint val="45000"/>
                <a:satMod val="400000"/>
              </a:schemeClr>
            </a:duotone>
            <a:lum bright="-14000"/>
          </a:blip>
          <a:stretch>
            <a:fillRect/>
          </a:stretch>
        </p:blipFill>
        <p:spPr>
          <a:xfrm>
            <a:off x="0" y="2801112"/>
            <a:ext cx="9144000" cy="932688"/>
          </a:xfrm>
          <a:prstGeom prst="rect">
            <a:avLst/>
          </a:prstGeom>
        </p:spPr>
      </p:pic>
      <p:sp>
        <p:nvSpPr>
          <p:cNvPr id="3" name="Subtitle 2"/>
          <p:cNvSpPr>
            <a:spLocks noGrp="1"/>
          </p:cNvSpPr>
          <p:nvPr>
            <p:ph type="subTitle" idx="1"/>
          </p:nvPr>
        </p:nvSpPr>
        <p:spPr>
          <a:xfrm>
            <a:off x="1371600" y="3429000"/>
            <a:ext cx="6400800" cy="762000"/>
          </a:xfrm>
        </p:spPr>
        <p:txBody>
          <a:bodyPr>
            <a:normAutofit/>
          </a:bodyPr>
          <a:lstStyle>
            <a:lvl1pPr marL="0" indent="0" algn="ctr">
              <a:buNone/>
              <a:defRPr sz="2000" i="1" baseline="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bwMode="white"/>
        <p:txBody>
          <a:bodyPr/>
          <a:lstStyle/>
          <a:p>
            <a:fld id="{F4C72373-E7D6-4398-88F4-5FA146EEEB9C}" type="datetimeFigureOut">
              <a:rPr lang="tr-TR" smtClean="0"/>
              <a:pPr/>
              <a:t>07.03.2013</a:t>
            </a:fld>
            <a:endParaRPr lang="tr-TR"/>
          </a:p>
        </p:txBody>
      </p:sp>
      <p:sp>
        <p:nvSpPr>
          <p:cNvPr id="5" name="Footer Placeholder 4"/>
          <p:cNvSpPr>
            <a:spLocks noGrp="1"/>
          </p:cNvSpPr>
          <p:nvPr>
            <p:ph type="ftr" sz="quarter" idx="11"/>
          </p:nvPr>
        </p:nvSpPr>
        <p:spPr bwMode="white"/>
        <p:txBody>
          <a:bodyPr/>
          <a:lstStyle/>
          <a:p>
            <a:endParaRPr lang="tr-TR"/>
          </a:p>
        </p:txBody>
      </p:sp>
      <p:sp>
        <p:nvSpPr>
          <p:cNvPr id="6" name="Slide Number Placeholder 5"/>
          <p:cNvSpPr>
            <a:spLocks noGrp="1"/>
          </p:cNvSpPr>
          <p:nvPr>
            <p:ph type="sldNum" sz="quarter" idx="12"/>
          </p:nvPr>
        </p:nvSpPr>
        <p:spPr/>
        <p:txBody>
          <a:bodyPr/>
          <a:lstStyle/>
          <a:p>
            <a:fld id="{64C3A32B-C750-4CC8-A4A9-8B8B8790E2A4}"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F4C72373-E7D6-4398-88F4-5FA146EEEB9C}" type="datetimeFigureOut">
              <a:rPr lang="tr-TR" smtClean="0"/>
              <a:pPr/>
              <a:t>07.03.2013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4C3A32B-C750-4CC8-A4A9-8B8B8790E2A4}"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09041"/>
            <a:ext cx="1295400" cy="4318000"/>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1295400" y="1219199"/>
            <a:ext cx="5181600" cy="4267201"/>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F4C72373-E7D6-4398-88F4-5FA146EEEB9C}" type="datetimeFigureOut">
              <a:rPr lang="tr-TR" smtClean="0"/>
              <a:pPr/>
              <a:t>07.03.2013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4C3A32B-C750-4CC8-A4A9-8B8B8790E2A4}"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a:xfrm>
            <a:off x="1371600" y="2438400"/>
            <a:ext cx="6400800" cy="3048001"/>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F4C72373-E7D6-4398-88F4-5FA146EEEB9C}" type="datetimeFigureOut">
              <a:rPr lang="tr-TR" smtClean="0"/>
              <a:pPr/>
              <a:t>07.03.2013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4C3A32B-C750-4CC8-A4A9-8B8B8790E2A4}" type="slidenum">
              <a:rPr lang="tr-TR" smtClean="0"/>
              <a:pPr/>
              <a:t>‹#›</a:t>
            </a:fld>
            <a:endParaRPr lang="tr-TR"/>
          </a:p>
        </p:txBody>
      </p:sp>
      <p:pic>
        <p:nvPicPr>
          <p:cNvPr id="9" name="Picture 8" descr="flourish2.png"/>
          <p:cNvPicPr>
            <a:picLocks noChangeAspect="1"/>
          </p:cNvPicPr>
          <p:nvPr/>
        </p:nvPicPr>
        <p:blipFill>
          <a:blip r:embed="rId2" cstate="print">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F4C72373-E7D6-4398-88F4-5FA146EEEB9C}" type="datetimeFigureOut">
              <a:rPr lang="tr-TR" smtClean="0"/>
              <a:pPr/>
              <a:t>07.03.2013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4C3A32B-C750-4CC8-A4A9-8B8B8790E2A4}" type="slidenum">
              <a:rPr lang="tr-TR" smtClean="0"/>
              <a:pPr/>
              <a:t>‹#›</a:t>
            </a:fld>
            <a:endParaRPr lang="tr-TR"/>
          </a:p>
        </p:txBody>
      </p:sp>
      <p:pic>
        <p:nvPicPr>
          <p:cNvPr id="7" name="Picture 6" descr="flourish2.png"/>
          <p:cNvPicPr>
            <a:picLocks noChangeAspect="1"/>
          </p:cNvPicPr>
          <p:nvPr/>
        </p:nvPicPr>
        <p:blipFill>
          <a:blip r:embed="rId2" cstate="print">
            <a:duotone>
              <a:prstClr val="black"/>
              <a:schemeClr val="tx2">
                <a:tint val="45000"/>
                <a:satMod val="400000"/>
              </a:schemeClr>
            </a:duotone>
            <a:lum bright="-14000"/>
          </a:blip>
          <a:stretch>
            <a:fillRect/>
          </a:stretch>
        </p:blipFill>
        <p:spPr>
          <a:xfrm>
            <a:off x="0" y="2684462"/>
            <a:ext cx="9144000" cy="932688"/>
          </a:xfrm>
          <a:prstGeom prst="rect">
            <a:avLst/>
          </a:prstGeom>
        </p:spPr>
      </p:pic>
      <p:sp>
        <p:nvSpPr>
          <p:cNvPr id="2" name="Title 1"/>
          <p:cNvSpPr>
            <a:spLocks noGrp="1"/>
          </p:cNvSpPr>
          <p:nvPr>
            <p:ph type="title"/>
          </p:nvPr>
        </p:nvSpPr>
        <p:spPr>
          <a:xfrm>
            <a:off x="1447800" y="3410267"/>
            <a:ext cx="6248400" cy="1456373"/>
          </a:xfrm>
        </p:spPr>
        <p:txBody>
          <a:bodyPr anchor="t">
            <a:normAutofit/>
          </a:bodyPr>
          <a:lstStyle>
            <a:lvl1pPr algn="ctr">
              <a:defRPr sz="3600" b="0" i="0" cap="all"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1447800" y="1503680"/>
            <a:ext cx="6248400" cy="1566862"/>
          </a:xfrm>
        </p:spPr>
        <p:txBody>
          <a:bodyPr anchor="b"/>
          <a:lstStyle>
            <a:lvl1pPr marL="0" indent="0" algn="ctr">
              <a:buNone/>
              <a:defRPr sz="2000" b="0" i="1"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pic>
        <p:nvPicPr>
          <p:cNvPr id="8" name="Picture 7" descr="flourish2.png"/>
          <p:cNvPicPr>
            <a:picLocks noChangeAspect="1"/>
          </p:cNvPicPr>
          <p:nvPr/>
        </p:nvPicPr>
        <p:blipFill>
          <a:blip r:embed="rId2" cstate="print">
            <a:duotone>
              <a:prstClr val="black"/>
              <a:schemeClr val="tx2">
                <a:tint val="45000"/>
                <a:satMod val="400000"/>
              </a:schemeClr>
            </a:duotone>
            <a:lum bright="-14000"/>
          </a:blip>
          <a:stretch>
            <a:fillRect/>
          </a:stretch>
        </p:blipFill>
        <p:spPr>
          <a:xfrm>
            <a:off x="0" y="2684462"/>
            <a:ext cx="9144000" cy="93268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1371600" y="2438400"/>
            <a:ext cx="3124200" cy="31242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2" name="Title 1"/>
          <p:cNvSpPr>
            <a:spLocks noGrp="1"/>
          </p:cNvSpPr>
          <p:nvPr>
            <p:ph type="title"/>
          </p:nvPr>
        </p:nvSpPr>
        <p:spPr/>
        <p:txBody>
          <a:bodyPr/>
          <a:lstStyle/>
          <a:p>
            <a:r>
              <a:rPr lang="tr-TR" smtClean="0"/>
              <a:t>Asıl başlık stili için tıklatın</a:t>
            </a:r>
            <a:endParaRPr lang="en-US"/>
          </a:p>
        </p:txBody>
      </p:sp>
      <p:sp>
        <p:nvSpPr>
          <p:cNvPr id="5" name="Date Placeholder 4"/>
          <p:cNvSpPr>
            <a:spLocks noGrp="1"/>
          </p:cNvSpPr>
          <p:nvPr>
            <p:ph type="dt" sz="half" idx="10"/>
          </p:nvPr>
        </p:nvSpPr>
        <p:spPr/>
        <p:txBody>
          <a:bodyPr/>
          <a:lstStyle/>
          <a:p>
            <a:fld id="{F4C72373-E7D6-4398-88F4-5FA146EEEB9C}" type="datetimeFigureOut">
              <a:rPr lang="tr-TR" smtClean="0"/>
              <a:pPr/>
              <a:t>07.03.2013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64C3A32B-C750-4CC8-A4A9-8B8B8790E2A4}" type="slidenum">
              <a:rPr lang="tr-TR" smtClean="0"/>
              <a:pPr/>
              <a:t>‹#›</a:t>
            </a:fld>
            <a:endParaRPr lang="tr-TR"/>
          </a:p>
        </p:txBody>
      </p:sp>
      <p:sp>
        <p:nvSpPr>
          <p:cNvPr id="12" name="Content Placeholder 11"/>
          <p:cNvSpPr>
            <a:spLocks noGrp="1"/>
          </p:cNvSpPr>
          <p:nvPr>
            <p:ph sz="quarter" idx="14"/>
          </p:nvPr>
        </p:nvSpPr>
        <p:spPr>
          <a:xfrm>
            <a:off x="4648200" y="2438400"/>
            <a:ext cx="3124200" cy="31242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pic>
        <p:nvPicPr>
          <p:cNvPr id="9" name="Picture 8" descr="flourish2.png"/>
          <p:cNvPicPr>
            <a:picLocks noChangeAspect="1"/>
          </p:cNvPicPr>
          <p:nvPr/>
        </p:nvPicPr>
        <p:blipFill>
          <a:blip r:embed="rId2" cstate="print">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pic>
        <p:nvPicPr>
          <p:cNvPr id="12" name="Picture 11" descr="flourish2.png"/>
          <p:cNvPicPr>
            <a:picLocks noChangeAspect="1"/>
          </p:cNvPicPr>
          <p:nvPr/>
        </p:nvPicPr>
        <p:blipFill>
          <a:blip r:embed="rId2" cstate="print">
            <a:clrChange>
              <a:clrFrom>
                <a:srgbClr val="000000">
                  <a:alpha val="0"/>
                </a:srgbClr>
              </a:clrFrom>
              <a:clrTo>
                <a:srgbClr val="000000">
                  <a:alpha val="0"/>
                </a:srgbClr>
              </a:clrTo>
            </a:clrChange>
            <a:lum bright="-14000"/>
          </a:blip>
          <a:stretch>
            <a:fillRect/>
          </a:stretch>
        </p:blipFill>
        <p:spPr>
          <a:xfrm>
            <a:off x="0" y="1618488"/>
            <a:ext cx="9144000" cy="932688"/>
          </a:xfrm>
          <a:prstGeom prst="rect">
            <a:avLst/>
          </a:prstGeom>
        </p:spPr>
      </p:pic>
      <p:sp>
        <p:nvSpPr>
          <p:cNvPr id="11" name="Content Placeholder 10"/>
          <p:cNvSpPr>
            <a:spLocks noGrp="1"/>
          </p:cNvSpPr>
          <p:nvPr>
            <p:ph sz="quarter" idx="13"/>
          </p:nvPr>
        </p:nvSpPr>
        <p:spPr>
          <a:xfrm>
            <a:off x="1371600" y="2819400"/>
            <a:ext cx="3124200" cy="27432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13" name="Content Placeholder 12"/>
          <p:cNvSpPr>
            <a:spLocks noGrp="1"/>
          </p:cNvSpPr>
          <p:nvPr>
            <p:ph sz="quarter" idx="14"/>
          </p:nvPr>
        </p:nvSpPr>
        <p:spPr>
          <a:xfrm>
            <a:off x="4648200" y="2819400"/>
            <a:ext cx="3124200" cy="27432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1371600" y="2362201"/>
            <a:ext cx="3125788" cy="451338"/>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5" name="Text Placeholder 4"/>
          <p:cNvSpPr>
            <a:spLocks noGrp="1"/>
          </p:cNvSpPr>
          <p:nvPr>
            <p:ph type="body" sz="quarter" idx="3"/>
          </p:nvPr>
        </p:nvSpPr>
        <p:spPr>
          <a:xfrm>
            <a:off x="4645025" y="2359152"/>
            <a:ext cx="3127375" cy="448056"/>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7" name="Date Placeholder 6"/>
          <p:cNvSpPr>
            <a:spLocks noGrp="1"/>
          </p:cNvSpPr>
          <p:nvPr>
            <p:ph type="dt" sz="half" idx="10"/>
          </p:nvPr>
        </p:nvSpPr>
        <p:spPr/>
        <p:txBody>
          <a:bodyPr/>
          <a:lstStyle/>
          <a:p>
            <a:fld id="{F4C72373-E7D6-4398-88F4-5FA146EEEB9C}" type="datetimeFigureOut">
              <a:rPr lang="tr-TR" smtClean="0"/>
              <a:pPr/>
              <a:t>07.03.2013</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64C3A32B-C750-4CC8-A4A9-8B8B8790E2A4}"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F4C72373-E7D6-4398-88F4-5FA146EEEB9C}" type="datetimeFigureOut">
              <a:rPr lang="tr-TR" smtClean="0"/>
              <a:pPr/>
              <a:t>07.03.2013</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64C3A32B-C750-4CC8-A4A9-8B8B8790E2A4}" type="slidenum">
              <a:rPr lang="tr-TR" smtClean="0"/>
              <a:pPr/>
              <a:t>‹#›</a:t>
            </a:fld>
            <a:endParaRPr lang="tr-TR"/>
          </a:p>
        </p:txBody>
      </p:sp>
      <p:pic>
        <p:nvPicPr>
          <p:cNvPr id="7" name="Picture 6" descr="flourish2.png"/>
          <p:cNvPicPr>
            <a:picLocks noChangeAspect="1"/>
          </p:cNvPicPr>
          <p:nvPr/>
        </p:nvPicPr>
        <p:blipFill>
          <a:blip r:embed="rId2" cstate="print">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F4C72373-E7D6-4398-88F4-5FA146EEEB9C}" type="datetimeFigureOut">
              <a:rPr lang="tr-TR" smtClean="0"/>
              <a:pPr/>
              <a:t>07.03.2013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64C3A32B-C750-4CC8-A4A9-8B8B8790E2A4}"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4953001" y="1676400"/>
            <a:ext cx="2819399" cy="599440"/>
          </a:xfrm>
        </p:spPr>
        <p:txBody>
          <a:bodyPr anchor="b">
            <a:noAutofit/>
          </a:bodyPr>
          <a:lstStyle>
            <a:lvl1pPr algn="ctr">
              <a:defRPr sz="1700" b="1" cap="all" spc="0" baseline="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4953001" y="2275840"/>
            <a:ext cx="2819399" cy="290576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F4C72373-E7D6-4398-88F4-5FA146EEEB9C}" type="datetimeFigureOut">
              <a:rPr lang="tr-TR" smtClean="0"/>
              <a:pPr/>
              <a:t>07.03.2013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64C3A32B-C750-4CC8-A4A9-8B8B8790E2A4}" type="slidenum">
              <a:rPr lang="tr-TR" smtClean="0"/>
              <a:pPr/>
              <a:t>‹#›</a:t>
            </a:fld>
            <a:endParaRPr lang="tr-TR"/>
          </a:p>
        </p:txBody>
      </p:sp>
      <p:sp>
        <p:nvSpPr>
          <p:cNvPr id="9" name="Content Placeholder 8"/>
          <p:cNvSpPr>
            <a:spLocks noGrp="1"/>
          </p:cNvSpPr>
          <p:nvPr>
            <p:ph sz="quarter" idx="13"/>
          </p:nvPr>
        </p:nvSpPr>
        <p:spPr>
          <a:xfrm>
            <a:off x="1371600" y="1676400"/>
            <a:ext cx="3276600" cy="35052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10" name="Plaque 9"/>
          <p:cNvSpPr/>
          <p:nvPr/>
        </p:nvSpPr>
        <p:spPr>
          <a:xfrm>
            <a:off x="1463040" y="1847088"/>
            <a:ext cx="3090672" cy="3090672"/>
          </a:xfrm>
          <a:prstGeom prst="plaque">
            <a:avLst>
              <a:gd name="adj" fmla="val 8438"/>
            </a:avLst>
          </a:prstGeom>
          <a:noFill/>
          <a:ln w="9525">
            <a:solidFill>
              <a:schemeClr val="tx2">
                <a:alpha val="17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953000" y="1676400"/>
            <a:ext cx="2819400" cy="599440"/>
          </a:xfrm>
        </p:spPr>
        <p:txBody>
          <a:bodyPr anchor="b">
            <a:noAutofit/>
          </a:bodyPr>
          <a:lstStyle>
            <a:lvl1pPr algn="ctr">
              <a:defRPr sz="1700" b="1" cap="all" spc="0" baseline="0"/>
            </a:lvl1pPr>
          </a:lstStyle>
          <a:p>
            <a:r>
              <a:rPr lang="tr-TR" smtClean="0"/>
              <a:t>Asıl başlık stili için tıklatın</a:t>
            </a:r>
            <a:endParaRPr lang="en-US" dirty="0"/>
          </a:p>
        </p:txBody>
      </p:sp>
      <p:sp>
        <p:nvSpPr>
          <p:cNvPr id="3" name="Picture Placeholder 2"/>
          <p:cNvSpPr>
            <a:spLocks noGrp="1"/>
          </p:cNvSpPr>
          <p:nvPr>
            <p:ph type="pic" idx="1"/>
          </p:nvPr>
        </p:nvSpPr>
        <p:spPr>
          <a:xfrm>
            <a:off x="1524000" y="1905000"/>
            <a:ext cx="2971800" cy="2971800"/>
          </a:xfrm>
          <a:prstGeom prst="plaque">
            <a:avLst>
              <a:gd name="adj" fmla="val 8341"/>
            </a:avLst>
          </a:prstGeom>
          <a:solidFill>
            <a:schemeClr val="bg1">
              <a:lumMod val="95000"/>
              <a:alpha val="35000"/>
            </a:schemeClr>
          </a:solidFill>
          <a:ln w="98425" cmpd="thinThick">
            <a:noFill/>
            <a:bevel/>
          </a:ln>
        </p:spPr>
        <p:txBody>
          <a:bodyPr>
            <a:normAutofit/>
          </a:bodyPr>
          <a:lstStyle>
            <a:lvl1pPr marL="0" indent="0" algn="ctr">
              <a:buNone/>
              <a:defRPr sz="1800" baseline="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4953000" y="2276856"/>
            <a:ext cx="2819400" cy="287528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F4C72373-E7D6-4398-88F4-5FA146EEEB9C}" type="datetimeFigureOut">
              <a:rPr lang="tr-TR" smtClean="0"/>
              <a:pPr/>
              <a:t>07.03.2013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64C3A32B-C750-4CC8-A4A9-8B8B8790E2A4}"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pic>
        <p:nvPicPr>
          <p:cNvPr id="8" name="Picture 7" descr="window3.png"/>
          <p:cNvPicPr>
            <a:picLocks noChangeAspect="1"/>
          </p:cNvPicPr>
          <p:nvPr/>
        </p:nvPicPr>
        <p:blipFill>
          <a:blip r:embed="rId13" cstate="print"/>
          <a:stretch>
            <a:fillRect/>
          </a:stretch>
        </p:blipFill>
        <p:spPr>
          <a:xfrm>
            <a:off x="0" y="0"/>
            <a:ext cx="9144000" cy="6858000"/>
          </a:xfrm>
          <a:prstGeom prst="rect">
            <a:avLst/>
          </a:prstGeom>
        </p:spPr>
      </p:pic>
      <p:sp>
        <p:nvSpPr>
          <p:cNvPr id="2" name="Title Placeholder 1"/>
          <p:cNvSpPr>
            <a:spLocks noGrp="1"/>
          </p:cNvSpPr>
          <p:nvPr>
            <p:ph type="title"/>
          </p:nvPr>
        </p:nvSpPr>
        <p:spPr>
          <a:xfrm>
            <a:off x="1371600" y="1295400"/>
            <a:ext cx="6400800" cy="685800"/>
          </a:xfrm>
          <a:prstGeom prst="rect">
            <a:avLst/>
          </a:prstGeom>
        </p:spPr>
        <p:txBody>
          <a:bodyPr vert="horz" lIns="91440" tIns="45720" rIns="91440" bIns="45720" rtlCol="0" anchor="b" anchorCtr="0">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371600" y="2057400"/>
            <a:ext cx="6400800" cy="3429001"/>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bwMode="white">
          <a:xfrm>
            <a:off x="304800" y="6356350"/>
            <a:ext cx="2133600" cy="365125"/>
          </a:xfrm>
          <a:prstGeom prst="rect">
            <a:avLst/>
          </a:prstGeom>
          <a:ln>
            <a:noFill/>
          </a:ln>
        </p:spPr>
        <p:txBody>
          <a:bodyPr vert="horz" lIns="91440" tIns="45720" rIns="91440" bIns="45720" rtlCol="0" anchor="ctr"/>
          <a:lstStyle>
            <a:lvl1pPr algn="l">
              <a:defRPr sz="1100" baseline="0">
                <a:solidFill>
                  <a:schemeClr val="accent1">
                    <a:lumMod val="60000"/>
                    <a:lumOff val="40000"/>
                  </a:schemeClr>
                </a:solidFill>
              </a:defRPr>
            </a:lvl1pPr>
          </a:lstStyle>
          <a:p>
            <a:fld id="{F4C72373-E7D6-4398-88F4-5FA146EEEB9C}" type="datetimeFigureOut">
              <a:rPr lang="tr-TR" smtClean="0"/>
              <a:pPr/>
              <a:t>07.03.2013</a:t>
            </a:fld>
            <a:endParaRPr lang="tr-TR"/>
          </a:p>
        </p:txBody>
      </p:sp>
      <p:sp>
        <p:nvSpPr>
          <p:cNvPr id="5" name="Footer Placeholder 4"/>
          <p:cNvSpPr>
            <a:spLocks noGrp="1"/>
          </p:cNvSpPr>
          <p:nvPr>
            <p:ph type="ftr" sz="quarter" idx="3"/>
          </p:nvPr>
        </p:nvSpPr>
        <p:spPr bwMode="white">
          <a:xfrm>
            <a:off x="2971800" y="6356350"/>
            <a:ext cx="3200400" cy="365125"/>
          </a:xfrm>
          <a:prstGeom prst="rect">
            <a:avLst/>
          </a:prstGeom>
        </p:spPr>
        <p:txBody>
          <a:bodyPr vert="horz" lIns="91440" tIns="45720" rIns="91440" bIns="45720" rtlCol="0" anchor="ctr"/>
          <a:lstStyle>
            <a:lvl1pPr algn="ctr">
              <a:defRPr sz="1100" baseline="0">
                <a:solidFill>
                  <a:schemeClr val="accent1">
                    <a:lumMod val="60000"/>
                    <a:lumOff val="40000"/>
                  </a:schemeClr>
                </a:solidFill>
              </a:defRPr>
            </a:lvl1pPr>
          </a:lstStyle>
          <a:p>
            <a:endParaRPr lang="tr-TR"/>
          </a:p>
        </p:txBody>
      </p:sp>
      <p:sp>
        <p:nvSpPr>
          <p:cNvPr id="6" name="Slide Number Placeholder 5"/>
          <p:cNvSpPr>
            <a:spLocks noGrp="1"/>
          </p:cNvSpPr>
          <p:nvPr>
            <p:ph type="sldNum" sz="quarter" idx="4"/>
          </p:nvPr>
        </p:nvSpPr>
        <p:spPr bwMode="white">
          <a:xfrm>
            <a:off x="6675120" y="6364224"/>
            <a:ext cx="2133600" cy="365125"/>
          </a:xfrm>
          <a:prstGeom prst="rect">
            <a:avLst/>
          </a:prstGeom>
        </p:spPr>
        <p:txBody>
          <a:bodyPr vert="horz" lIns="91440" tIns="45720" rIns="91440" bIns="45720" rtlCol="0" anchor="ctr"/>
          <a:lstStyle>
            <a:lvl1pPr algn="r">
              <a:defRPr sz="1200" b="1" baseline="0">
                <a:solidFill>
                  <a:schemeClr val="accent1">
                    <a:lumMod val="60000"/>
                    <a:lumOff val="40000"/>
                  </a:schemeClr>
                </a:solidFill>
              </a:defRPr>
            </a:lvl1pPr>
          </a:lstStyle>
          <a:p>
            <a:fld id="{64C3A32B-C750-4CC8-A4A9-8B8B8790E2A4}"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274320" algn="l" defTabSz="914400" rtl="0" eaLnBrk="1" latinLnBrk="0" hangingPunct="1">
        <a:lnSpc>
          <a:spcPct val="150000"/>
        </a:lnSpc>
        <a:spcBef>
          <a:spcPct val="20000"/>
        </a:spcBef>
        <a:buClrTx/>
        <a:buFont typeface="Wingdings" pitchFamily="2" charset="2"/>
        <a:buChar char="v"/>
        <a:defRPr sz="1800" kern="1200" baseline="0">
          <a:solidFill>
            <a:schemeClr val="tx1"/>
          </a:solidFill>
          <a:latin typeface="+mn-lt"/>
          <a:ea typeface="+mn-ea"/>
          <a:cs typeface="+mn-cs"/>
        </a:defRPr>
      </a:lvl1pPr>
      <a:lvl2pPr marL="742950" indent="-228600" algn="l" defTabSz="914400" rtl="0" eaLnBrk="1" latinLnBrk="0" hangingPunct="1">
        <a:spcBef>
          <a:spcPct val="20000"/>
        </a:spcBef>
        <a:buClrTx/>
        <a:buFont typeface="Arial" pitchFamily="34" charset="0"/>
        <a:buChar char="•"/>
        <a:defRPr sz="1600" kern="1200" baseline="0">
          <a:solidFill>
            <a:schemeClr val="tx1"/>
          </a:solidFill>
          <a:latin typeface="+mn-lt"/>
          <a:ea typeface="+mn-ea"/>
          <a:cs typeface="+mn-cs"/>
        </a:defRPr>
      </a:lvl2pPr>
      <a:lvl3pPr marL="11430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3pPr>
      <a:lvl4pPr marL="16002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4pPr>
      <a:lvl5pPr marL="20574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5pPr>
      <a:lvl6pPr marL="2514600" indent="-228600" algn="l" defTabSz="914400" rtl="0" eaLnBrk="1" latinLnBrk="0" hangingPunct="1">
        <a:spcBef>
          <a:spcPct val="20000"/>
        </a:spcBef>
        <a:buClrTx/>
        <a:buFont typeface="Arial" pitchFamily="34" charset="0"/>
        <a:buChar char="•"/>
        <a:defRPr sz="1400" kern="1200">
          <a:solidFill>
            <a:schemeClr val="tx1"/>
          </a:solidFill>
          <a:latin typeface="+mn-lt"/>
          <a:ea typeface="+mn-ea"/>
          <a:cs typeface="+mn-cs"/>
        </a:defRPr>
      </a:lvl6pPr>
      <a:lvl7pPr marL="29718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7pPr>
      <a:lvl8pPr marL="3429000" indent="-228600" algn="l" defTabSz="914400" rtl="0" eaLnBrk="1" latinLnBrk="0" hangingPunct="1">
        <a:spcBef>
          <a:spcPct val="20000"/>
        </a:spcBef>
        <a:buClrTx/>
        <a:buFont typeface="Arial" pitchFamily="34" charset="0"/>
        <a:buChar char="•"/>
        <a:defRPr sz="1200" kern="1200" baseline="0">
          <a:solidFill>
            <a:schemeClr val="tx1"/>
          </a:solidFill>
          <a:latin typeface="+mn-lt"/>
          <a:ea typeface="+mn-ea"/>
          <a:cs typeface="+mn-cs"/>
        </a:defRPr>
      </a:lvl8pPr>
      <a:lvl9pPr marL="38862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61.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3.gif"/><Relationship Id="rId2" Type="http://schemas.openxmlformats.org/officeDocument/2006/relationships/image" Target="../media/image62.gif"/><Relationship Id="rId1" Type="http://schemas.openxmlformats.org/officeDocument/2006/relationships/slideLayout" Target="../slideLayouts/slideLayout2.xml"/><Relationship Id="rId4" Type="http://schemas.openxmlformats.org/officeDocument/2006/relationships/image" Target="../media/image64.gif"/></Relationships>
</file>

<file path=ppt/slides/_rels/slide12.xml.rels><?xml version="1.0" encoding="UTF-8" standalone="yes"?>
<Relationships xmlns="http://schemas.openxmlformats.org/package/2006/relationships"><Relationship Id="rId2" Type="http://schemas.openxmlformats.org/officeDocument/2006/relationships/image" Target="../media/image65.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6.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8.gif"/><Relationship Id="rId2" Type="http://schemas.openxmlformats.org/officeDocument/2006/relationships/image" Target="../media/image67.gi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0.gif"/><Relationship Id="rId2" Type="http://schemas.openxmlformats.org/officeDocument/2006/relationships/image" Target="../media/image69.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2.gif"/><Relationship Id="rId2" Type="http://schemas.openxmlformats.org/officeDocument/2006/relationships/image" Target="../media/image71.g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3" Type="http://schemas.openxmlformats.org/officeDocument/2006/relationships/image" Target="../media/image16.gif"/><Relationship Id="rId18" Type="http://schemas.openxmlformats.org/officeDocument/2006/relationships/image" Target="../media/image21.gif"/><Relationship Id="rId26" Type="http://schemas.openxmlformats.org/officeDocument/2006/relationships/image" Target="../media/image29.gif"/><Relationship Id="rId39" Type="http://schemas.openxmlformats.org/officeDocument/2006/relationships/image" Target="../media/image42.gif"/><Relationship Id="rId3" Type="http://schemas.openxmlformats.org/officeDocument/2006/relationships/image" Target="../media/image6.gif"/><Relationship Id="rId21" Type="http://schemas.openxmlformats.org/officeDocument/2006/relationships/image" Target="../media/image24.gif"/><Relationship Id="rId34" Type="http://schemas.openxmlformats.org/officeDocument/2006/relationships/image" Target="../media/image37.gif"/><Relationship Id="rId42" Type="http://schemas.openxmlformats.org/officeDocument/2006/relationships/image" Target="../media/image45.gif"/><Relationship Id="rId47" Type="http://schemas.openxmlformats.org/officeDocument/2006/relationships/hyperlink" Target="http://www.------------/forum/ext.php?ref=http://imageshack.us/?x=my6&amp;myref=http://imageshack.us/" TargetMode="External"/><Relationship Id="rId7" Type="http://schemas.openxmlformats.org/officeDocument/2006/relationships/image" Target="../media/image10.gif"/><Relationship Id="rId12" Type="http://schemas.openxmlformats.org/officeDocument/2006/relationships/image" Target="../media/image15.gif"/><Relationship Id="rId17" Type="http://schemas.openxmlformats.org/officeDocument/2006/relationships/image" Target="../media/image20.gif"/><Relationship Id="rId25" Type="http://schemas.openxmlformats.org/officeDocument/2006/relationships/image" Target="../media/image28.gif"/><Relationship Id="rId33" Type="http://schemas.openxmlformats.org/officeDocument/2006/relationships/image" Target="../media/image36.gif"/><Relationship Id="rId38" Type="http://schemas.openxmlformats.org/officeDocument/2006/relationships/image" Target="../media/image41.gif"/><Relationship Id="rId46" Type="http://schemas.openxmlformats.org/officeDocument/2006/relationships/image" Target="../media/image48.gif"/><Relationship Id="rId2" Type="http://schemas.openxmlformats.org/officeDocument/2006/relationships/image" Target="../media/image5.gif"/><Relationship Id="rId16" Type="http://schemas.openxmlformats.org/officeDocument/2006/relationships/image" Target="../media/image19.gif"/><Relationship Id="rId20" Type="http://schemas.openxmlformats.org/officeDocument/2006/relationships/image" Target="../media/image23.gif"/><Relationship Id="rId29" Type="http://schemas.openxmlformats.org/officeDocument/2006/relationships/image" Target="../media/image32.gif"/><Relationship Id="rId41" Type="http://schemas.openxmlformats.org/officeDocument/2006/relationships/image" Target="../media/image44.gif"/><Relationship Id="rId1" Type="http://schemas.openxmlformats.org/officeDocument/2006/relationships/slideLayout" Target="../slideLayouts/slideLayout1.xml"/><Relationship Id="rId6" Type="http://schemas.openxmlformats.org/officeDocument/2006/relationships/image" Target="../media/image9.gif"/><Relationship Id="rId11" Type="http://schemas.openxmlformats.org/officeDocument/2006/relationships/image" Target="../media/image14.gif"/><Relationship Id="rId24" Type="http://schemas.openxmlformats.org/officeDocument/2006/relationships/image" Target="../media/image27.gif"/><Relationship Id="rId32" Type="http://schemas.openxmlformats.org/officeDocument/2006/relationships/image" Target="../media/image35.gif"/><Relationship Id="rId37" Type="http://schemas.openxmlformats.org/officeDocument/2006/relationships/image" Target="../media/image40.gif"/><Relationship Id="rId40" Type="http://schemas.openxmlformats.org/officeDocument/2006/relationships/image" Target="../media/image43.gif"/><Relationship Id="rId45" Type="http://schemas.openxmlformats.org/officeDocument/2006/relationships/image" Target="../media/image47.gif"/><Relationship Id="rId5" Type="http://schemas.openxmlformats.org/officeDocument/2006/relationships/image" Target="../media/image8.gif"/><Relationship Id="rId15" Type="http://schemas.openxmlformats.org/officeDocument/2006/relationships/image" Target="../media/image18.gif"/><Relationship Id="rId23" Type="http://schemas.openxmlformats.org/officeDocument/2006/relationships/image" Target="../media/image26.gif"/><Relationship Id="rId28" Type="http://schemas.openxmlformats.org/officeDocument/2006/relationships/image" Target="../media/image31.gif"/><Relationship Id="rId36" Type="http://schemas.openxmlformats.org/officeDocument/2006/relationships/image" Target="../media/image39.gif"/><Relationship Id="rId49" Type="http://schemas.openxmlformats.org/officeDocument/2006/relationships/image" Target="../media/image50.gif"/><Relationship Id="rId10" Type="http://schemas.openxmlformats.org/officeDocument/2006/relationships/image" Target="../media/image13.gif"/><Relationship Id="rId19" Type="http://schemas.openxmlformats.org/officeDocument/2006/relationships/image" Target="../media/image22.gif"/><Relationship Id="rId31" Type="http://schemas.openxmlformats.org/officeDocument/2006/relationships/image" Target="../media/image34.gif"/><Relationship Id="rId44" Type="http://schemas.openxmlformats.org/officeDocument/2006/relationships/image" Target="../media/image46.gif"/><Relationship Id="rId4" Type="http://schemas.openxmlformats.org/officeDocument/2006/relationships/image" Target="../media/image7.gif"/><Relationship Id="rId9" Type="http://schemas.openxmlformats.org/officeDocument/2006/relationships/image" Target="../media/image12.gif"/><Relationship Id="rId14" Type="http://schemas.openxmlformats.org/officeDocument/2006/relationships/image" Target="../media/image17.gif"/><Relationship Id="rId22" Type="http://schemas.openxmlformats.org/officeDocument/2006/relationships/image" Target="../media/image25.gif"/><Relationship Id="rId27" Type="http://schemas.openxmlformats.org/officeDocument/2006/relationships/image" Target="../media/image30.gif"/><Relationship Id="rId30" Type="http://schemas.openxmlformats.org/officeDocument/2006/relationships/image" Target="../media/image33.gif"/><Relationship Id="rId35" Type="http://schemas.openxmlformats.org/officeDocument/2006/relationships/image" Target="../media/image38.gif"/><Relationship Id="rId43" Type="http://schemas.openxmlformats.org/officeDocument/2006/relationships/hyperlink" Target="http://www.------------/forum/ext.php?ref=http://imageshack.us/?x=my6&amp;myref=http://www.imageshack.us/" TargetMode="External"/><Relationship Id="rId48" Type="http://schemas.openxmlformats.org/officeDocument/2006/relationships/image" Target="../media/image49.gif"/><Relationship Id="rId8" Type="http://schemas.openxmlformats.org/officeDocument/2006/relationships/image" Target="../media/image11.gif"/></Relationships>
</file>

<file path=ppt/slides/_rels/slide20.xml.rels><?xml version="1.0" encoding="UTF-8" standalone="yes"?>
<Relationships xmlns="http://schemas.openxmlformats.org/package/2006/relationships"><Relationship Id="rId3" Type="http://schemas.openxmlformats.org/officeDocument/2006/relationships/image" Target="../media/image74.gif"/><Relationship Id="rId2" Type="http://schemas.openxmlformats.org/officeDocument/2006/relationships/hyperlink" Target="http://img239.imageshack.us/img239/8613/af053mo0.gif" TargetMode="External"/><Relationship Id="rId1" Type="http://schemas.openxmlformats.org/officeDocument/2006/relationships/slideLayout" Target="../slideLayouts/slideLayout2.xml"/><Relationship Id="rId4" Type="http://schemas.openxmlformats.org/officeDocument/2006/relationships/image" Target="../media/image75.gif"/></Relationships>
</file>

<file path=ppt/slides/_rels/slide21.xml.rels><?xml version="1.0" encoding="UTF-8" standalone="yes"?>
<Relationships xmlns="http://schemas.openxmlformats.org/package/2006/relationships"><Relationship Id="rId3" Type="http://schemas.openxmlformats.org/officeDocument/2006/relationships/image" Target="../media/image77.gif"/><Relationship Id="rId2" Type="http://schemas.openxmlformats.org/officeDocument/2006/relationships/image" Target="../media/image76.gif"/><Relationship Id="rId1" Type="http://schemas.openxmlformats.org/officeDocument/2006/relationships/slideLayout" Target="../slideLayouts/slideLayout1.xml"/><Relationship Id="rId5" Type="http://schemas.openxmlformats.org/officeDocument/2006/relationships/image" Target="../media/image72.gif"/><Relationship Id="rId4" Type="http://schemas.openxmlformats.org/officeDocument/2006/relationships/image" Target="../media/image78.gif"/></Relationships>
</file>

<file path=ppt/slides/_rels/slide3.xml.rels><?xml version="1.0" encoding="UTF-8" standalone="yes"?>
<Relationships xmlns="http://schemas.openxmlformats.org/package/2006/relationships"><Relationship Id="rId2" Type="http://schemas.openxmlformats.org/officeDocument/2006/relationships/image" Target="../media/image51.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3.gif"/><Relationship Id="rId2" Type="http://schemas.openxmlformats.org/officeDocument/2006/relationships/image" Target="../media/image52.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5.gif"/><Relationship Id="rId2" Type="http://schemas.openxmlformats.org/officeDocument/2006/relationships/image" Target="../media/image54.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6.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7.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8.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0.gif"/><Relationship Id="rId2" Type="http://schemas.openxmlformats.org/officeDocument/2006/relationships/image" Target="../media/image59.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0000"/>
        </a:solidFill>
        <a:effectLst/>
      </p:bgPr>
    </p:bg>
    <p:spTree>
      <p:nvGrpSpPr>
        <p:cNvPr id="1" name=""/>
        <p:cNvGrpSpPr/>
        <p:nvPr/>
      </p:nvGrpSpPr>
      <p:grpSpPr>
        <a:xfrm>
          <a:off x="0" y="0"/>
          <a:ext cx="0" cy="0"/>
          <a:chOff x="0" y="0"/>
          <a:chExt cx="0" cy="0"/>
        </a:xfrm>
      </p:grpSpPr>
      <p:sp>
        <p:nvSpPr>
          <p:cNvPr id="11267" name="WordArt 6"/>
          <p:cNvSpPr>
            <a:spLocks noChangeArrowheads="1" noChangeShapeType="1" noTextEdit="1"/>
          </p:cNvSpPr>
          <p:nvPr/>
        </p:nvSpPr>
        <p:spPr bwMode="auto">
          <a:xfrm>
            <a:off x="1285852" y="1142984"/>
            <a:ext cx="6715172" cy="1147768"/>
          </a:xfrm>
          <a:prstGeom prst="rect">
            <a:avLst/>
          </a:prstGeom>
        </p:spPr>
        <p:txBody>
          <a:bodyPr wrap="none" fromWordArt="1">
            <a:prstTxWarp prst="textPlain">
              <a:avLst>
                <a:gd name="adj" fmla="val 50000"/>
              </a:avLst>
            </a:prstTxWarp>
          </a:bodyPr>
          <a:lstStyle/>
          <a:p>
            <a:pPr algn="ctr"/>
            <a:r>
              <a:rPr lang="tr-TR" sz="3600" kern="10" dirty="0" smtClean="0">
                <a:ln w="12700">
                  <a:solidFill>
                    <a:srgbClr val="FF0000"/>
                  </a:solidFill>
                  <a:round/>
                  <a:headEnd/>
                  <a:tailEnd/>
                </a:ln>
                <a:solidFill>
                  <a:schemeClr val="bg1"/>
                </a:solidFill>
                <a:effectLst>
                  <a:outerShdw dist="35921" dir="2700000" sy="50000" kx="2115830" algn="bl" rotWithShape="0">
                    <a:srgbClr val="C0C0C0">
                      <a:alpha val="79999"/>
                    </a:srgbClr>
                  </a:outerShdw>
                </a:effectLst>
                <a:latin typeface="Arial Black"/>
              </a:rPr>
              <a:t>BETİMLEME</a:t>
            </a:r>
          </a:p>
          <a:p>
            <a:pPr algn="ctr"/>
            <a:r>
              <a:rPr lang="tr-TR" sz="3600" kern="10" dirty="0" smtClean="0">
                <a:ln w="12700">
                  <a:solidFill>
                    <a:srgbClr val="FF0000"/>
                  </a:solidFill>
                  <a:round/>
                  <a:headEnd/>
                  <a:tailEnd/>
                </a:ln>
                <a:solidFill>
                  <a:schemeClr val="bg1"/>
                </a:solidFill>
                <a:effectLst>
                  <a:outerShdw dist="35921" dir="2700000" sy="50000" kx="2115830" algn="bl" rotWithShape="0">
                    <a:srgbClr val="C0C0C0">
                      <a:alpha val="79999"/>
                    </a:srgbClr>
                  </a:outerShdw>
                </a:effectLst>
                <a:latin typeface="Arial Black"/>
              </a:rPr>
              <a:t>(TASVİR</a:t>
            </a:r>
            <a:endParaRPr lang="tr-TR" sz="3600" kern="10" dirty="0">
              <a:ln w="12700">
                <a:solidFill>
                  <a:srgbClr val="FF0000"/>
                </a:solidFill>
                <a:round/>
                <a:headEnd/>
                <a:tailEnd/>
              </a:ln>
              <a:solidFill>
                <a:schemeClr val="bg1"/>
              </a:solidFill>
              <a:effectLst>
                <a:outerShdw dist="35921" dir="2700000" sy="50000" kx="2115830" algn="bl" rotWithShape="0">
                  <a:srgbClr val="C0C0C0">
                    <a:alpha val="79999"/>
                  </a:srgbClr>
                </a:outerShdw>
              </a:effectLst>
              <a:latin typeface="Arial Black"/>
            </a:endParaRPr>
          </a:p>
        </p:txBody>
      </p:sp>
      <p:sp>
        <p:nvSpPr>
          <p:cNvPr id="11268" name="AutoShape 11" descr="ecole19dq3"/>
          <p:cNvSpPr>
            <a:spLocks noChangeAspect="1" noChangeArrowheads="1"/>
          </p:cNvSpPr>
          <p:nvPr/>
        </p:nvSpPr>
        <p:spPr bwMode="auto">
          <a:xfrm>
            <a:off x="4419600" y="3276600"/>
            <a:ext cx="304800" cy="304800"/>
          </a:xfrm>
          <a:prstGeom prst="rect">
            <a:avLst/>
          </a:prstGeom>
          <a:noFill/>
          <a:ln w="9525">
            <a:noFill/>
            <a:miter lim="800000"/>
            <a:headEnd/>
            <a:tailEnd/>
          </a:ln>
        </p:spPr>
        <p:txBody>
          <a:bodyPr/>
          <a:lstStyle/>
          <a:p>
            <a:endParaRPr lang="tr-TR"/>
          </a:p>
        </p:txBody>
      </p:sp>
      <p:pic>
        <p:nvPicPr>
          <p:cNvPr id="15362" name="Picture 2" descr="http://img827.imageshack.us/img827/1049/2rmt9xw.gif"/>
          <p:cNvPicPr>
            <a:picLocks noChangeAspect="1" noChangeArrowheads="1" noCrop="1"/>
          </p:cNvPicPr>
          <p:nvPr/>
        </p:nvPicPr>
        <p:blipFill>
          <a:blip r:embed="rId2" cstate="print"/>
          <a:srcRect/>
          <a:stretch>
            <a:fillRect/>
          </a:stretch>
        </p:blipFill>
        <p:spPr bwMode="auto">
          <a:xfrm>
            <a:off x="714348" y="2285992"/>
            <a:ext cx="7620000" cy="3571900"/>
          </a:xfrm>
          <a:prstGeom prst="rect">
            <a:avLst/>
          </a:prstGeom>
          <a:noFill/>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AutoShape 2"/>
          <p:cNvSpPr>
            <a:spLocks noChangeArrowheads="1"/>
          </p:cNvSpPr>
          <p:nvPr/>
        </p:nvSpPr>
        <p:spPr bwMode="auto">
          <a:xfrm>
            <a:off x="1071538" y="642918"/>
            <a:ext cx="6786610" cy="3143272"/>
          </a:xfrm>
          <a:prstGeom prst="wedgeRoundRectCallout">
            <a:avLst>
              <a:gd name="adj1" fmla="val -4997"/>
              <a:gd name="adj2" fmla="val 47335"/>
              <a:gd name="adj3" fmla="val 16667"/>
            </a:avLst>
          </a:prstGeom>
          <a:solidFill>
            <a:srgbClr val="FFFFFF"/>
          </a:solidFill>
          <a:ln w="31750">
            <a:solidFill>
              <a:srgbClr val="8064A2"/>
            </a:solidFill>
            <a:miter lim="800000"/>
            <a:headEnd/>
            <a:tailEnd/>
          </a:ln>
          <a:effectLst/>
        </p:spPr>
        <p:txBody>
          <a:bodyPr vert="horz" wrap="square" lIns="91440" tIns="45720" rIns="91440" bIns="45720" numCol="1" anchor="t" anchorCtr="0" compatLnSpc="1">
            <a:prstTxWarp prst="textNoShape">
              <a:avLst/>
            </a:prstTxWarp>
          </a:bodyPr>
          <a:lstStyle/>
          <a:p>
            <a:pPr lvl="0" fontAlgn="base">
              <a:spcBef>
                <a:spcPct val="0"/>
              </a:spcBef>
              <a:spcAft>
                <a:spcPct val="0"/>
              </a:spcAft>
            </a:pPr>
            <a:r>
              <a:rPr lang="tr-TR" sz="2800" b="1" dirty="0" smtClean="0">
                <a:latin typeface="Calibri" pitchFamily="34" charset="0"/>
                <a:ea typeface="Times New Roman" pitchFamily="18" charset="0"/>
              </a:rPr>
              <a:t>Betül güzel bir kız çocuğu.</a:t>
            </a:r>
            <a:endParaRPr lang="tr-TR" sz="2800" b="1" dirty="0" smtClean="0">
              <a:latin typeface="Arial" pitchFamily="34" charset="0"/>
            </a:endParaRPr>
          </a:p>
          <a:p>
            <a:pPr lvl="0" eaLnBrk="0" fontAlgn="base" hangingPunct="0">
              <a:spcBef>
                <a:spcPct val="0"/>
              </a:spcBef>
              <a:spcAft>
                <a:spcPct val="0"/>
              </a:spcAft>
            </a:pPr>
            <a:r>
              <a:rPr lang="tr-TR" sz="2800" b="1" dirty="0" smtClean="0">
                <a:latin typeface="Calibri" pitchFamily="34" charset="0"/>
                <a:ea typeface="Times New Roman" pitchFamily="18" charset="0"/>
              </a:rPr>
              <a:t>Yanağındaki çiller onu çok sevimli </a:t>
            </a:r>
            <a:r>
              <a:rPr lang="tr-TR" sz="2800" b="1" dirty="0" smtClean="0">
                <a:latin typeface="Calibri" pitchFamily="34" charset="0"/>
                <a:ea typeface="Times New Roman" pitchFamily="18" charset="0"/>
              </a:rPr>
              <a:t>gösteriyor.Sarı </a:t>
            </a:r>
            <a:r>
              <a:rPr lang="tr-TR" sz="2800" b="1" dirty="0" smtClean="0">
                <a:latin typeface="Calibri" pitchFamily="34" charset="0"/>
                <a:ea typeface="Times New Roman" pitchFamily="18" charset="0"/>
              </a:rPr>
              <a:t>kıvırcık saçları var.</a:t>
            </a:r>
            <a:endParaRPr lang="tr-TR" sz="2800" b="1" dirty="0" smtClean="0">
              <a:latin typeface="Arial" pitchFamily="34" charset="0"/>
            </a:endParaRPr>
          </a:p>
          <a:p>
            <a:pPr lvl="0" eaLnBrk="0" fontAlgn="base" hangingPunct="0">
              <a:spcBef>
                <a:spcPct val="0"/>
              </a:spcBef>
              <a:spcAft>
                <a:spcPct val="0"/>
              </a:spcAft>
            </a:pPr>
            <a:r>
              <a:rPr lang="tr-TR" sz="2800" b="1" dirty="0" smtClean="0">
                <a:latin typeface="Calibri" pitchFamily="34" charset="0"/>
                <a:ea typeface="Times New Roman" pitchFamily="18" charset="0"/>
              </a:rPr>
              <a:t>Saçlarını iki yanında toplamış.</a:t>
            </a:r>
            <a:endParaRPr lang="tr-TR" sz="2800" b="1" dirty="0" smtClean="0">
              <a:latin typeface="Arial" pitchFamily="34" charset="0"/>
            </a:endParaRPr>
          </a:p>
          <a:p>
            <a:pPr lvl="0" eaLnBrk="0" fontAlgn="base" hangingPunct="0">
              <a:spcBef>
                <a:spcPct val="0"/>
              </a:spcBef>
              <a:spcAft>
                <a:spcPct val="0"/>
              </a:spcAft>
            </a:pPr>
            <a:r>
              <a:rPr lang="tr-TR" sz="2800" b="1" dirty="0" smtClean="0">
                <a:latin typeface="Calibri" pitchFamily="34" charset="0"/>
                <a:ea typeface="Times New Roman" pitchFamily="18" charset="0"/>
              </a:rPr>
              <a:t>Gözleri boncuk gibi masmavi,</a:t>
            </a:r>
            <a:endParaRPr lang="tr-TR" sz="2800" b="1" dirty="0" smtClean="0">
              <a:latin typeface="Arial" pitchFamily="34" charset="0"/>
            </a:endParaRPr>
          </a:p>
          <a:p>
            <a:pPr lvl="0" eaLnBrk="0" fontAlgn="base" hangingPunct="0">
              <a:spcBef>
                <a:spcPct val="0"/>
              </a:spcBef>
              <a:spcAft>
                <a:spcPct val="0"/>
              </a:spcAft>
            </a:pPr>
            <a:r>
              <a:rPr lang="tr-TR" sz="2800" b="1" dirty="0" smtClean="0">
                <a:latin typeface="Calibri" pitchFamily="34" charset="0"/>
                <a:ea typeface="Times New Roman" pitchFamily="18" charset="0"/>
              </a:rPr>
              <a:t>dudakları kırmızı.Ne zayıf ne de şişman.</a:t>
            </a:r>
            <a:endParaRPr lang="tr-TR" sz="2800" b="1" dirty="0" smtClean="0">
              <a:latin typeface="Arial" pitchFamily="34" charset="0"/>
            </a:endParaRPr>
          </a:p>
        </p:txBody>
      </p:sp>
      <p:sp>
        <p:nvSpPr>
          <p:cNvPr id="5" name="AutoShape 2"/>
          <p:cNvSpPr>
            <a:spLocks noChangeArrowheads="1"/>
          </p:cNvSpPr>
          <p:nvPr/>
        </p:nvSpPr>
        <p:spPr bwMode="auto">
          <a:xfrm>
            <a:off x="1071538" y="4000504"/>
            <a:ext cx="7143800" cy="1214446"/>
          </a:xfrm>
          <a:prstGeom prst="wedgeRoundRectCallout">
            <a:avLst>
              <a:gd name="adj1" fmla="val -4997"/>
              <a:gd name="adj2" fmla="val 47335"/>
              <a:gd name="adj3" fmla="val 16667"/>
            </a:avLst>
          </a:prstGeom>
          <a:solidFill>
            <a:srgbClr val="FFFFFF"/>
          </a:solidFill>
          <a:ln w="31750">
            <a:solidFill>
              <a:srgbClr val="8064A2"/>
            </a:solidFill>
            <a:miter lim="800000"/>
            <a:headEnd/>
            <a:tailEnd/>
          </a:ln>
          <a:effectLst/>
        </p:spPr>
        <p:txBody>
          <a:bodyPr vert="horz" wrap="square" lIns="91440" tIns="45720" rIns="91440" bIns="45720" numCol="1" anchor="t" anchorCtr="0" compatLnSpc="1">
            <a:prstTxWarp prst="textNoShape">
              <a:avLst/>
            </a:prstTxWarp>
          </a:bodyPr>
          <a:lstStyle/>
          <a:p>
            <a:pPr lvl="0" fontAlgn="base">
              <a:spcBef>
                <a:spcPct val="0"/>
              </a:spcBef>
              <a:spcAft>
                <a:spcPts val="1000"/>
              </a:spcAft>
            </a:pPr>
            <a:r>
              <a:rPr lang="tr-TR" sz="3200" b="1" dirty="0" smtClean="0">
                <a:solidFill>
                  <a:srgbClr val="FF0000"/>
                </a:solidFill>
                <a:latin typeface="Comic Sans MS" pitchFamily="66" charset="0"/>
              </a:rPr>
              <a:t>Cümlede </a:t>
            </a:r>
            <a:r>
              <a:rPr lang="tr-TR" sz="3200" b="1" dirty="0" smtClean="0">
                <a:solidFill>
                  <a:srgbClr val="FF0000"/>
                </a:solidFill>
                <a:latin typeface="Comic Sans MS" pitchFamily="66" charset="0"/>
              </a:rPr>
              <a:t>Betül adlı kız çocuğu </a:t>
            </a:r>
            <a:r>
              <a:rPr lang="tr-TR" sz="3200" b="1" dirty="0" smtClean="0">
                <a:solidFill>
                  <a:srgbClr val="FF0000"/>
                </a:solidFill>
                <a:latin typeface="Comic Sans MS" pitchFamily="66" charset="0"/>
              </a:rPr>
              <a:t>betimlemesi yapılmıştır.</a:t>
            </a:r>
            <a:endParaRPr kumimoji="0" lang="tr-TR" sz="3200" b="1" u="none" strike="noStrike" cap="none" normalizeH="0" baseline="0" dirty="0" smtClean="0">
              <a:ln>
                <a:noFill/>
              </a:ln>
              <a:solidFill>
                <a:srgbClr val="FF0000"/>
              </a:solidFill>
              <a:effectLst/>
              <a:latin typeface="Comic Sans MS" pitchFamily="66" charset="0"/>
            </a:endParaRPr>
          </a:p>
        </p:txBody>
      </p:sp>
      <p:sp>
        <p:nvSpPr>
          <p:cNvPr id="286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28676" name="Rectangle 4"/>
          <p:cNvSpPr>
            <a:spLocks noChangeArrowheads="1"/>
          </p:cNvSpPr>
          <p:nvPr/>
        </p:nvSpPr>
        <p:spPr bwMode="auto">
          <a:xfrm>
            <a:off x="1785918" y="2276109"/>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dirty="0" smtClean="0">
              <a:ln>
                <a:noFill/>
              </a:ln>
              <a:solidFill>
                <a:schemeClr val="tx1"/>
              </a:solidFill>
              <a:effectLst/>
              <a:latin typeface="Arial" pitchFamily="34" charset="0"/>
            </a:endParaRPr>
          </a:p>
        </p:txBody>
      </p:sp>
      <p:pic>
        <p:nvPicPr>
          <p:cNvPr id="28679" name="Picture 7" descr="http://img403.imageshack.us/img403/5514/anigif22crcm9.gif"/>
          <p:cNvPicPr>
            <a:picLocks noChangeAspect="1" noChangeArrowheads="1" noCrop="1"/>
          </p:cNvPicPr>
          <p:nvPr/>
        </p:nvPicPr>
        <p:blipFill>
          <a:blip r:embed="rId2" cstate="print"/>
          <a:srcRect/>
          <a:stretch>
            <a:fillRect/>
          </a:stretch>
        </p:blipFill>
        <p:spPr bwMode="auto">
          <a:xfrm>
            <a:off x="6286512" y="714356"/>
            <a:ext cx="1462083" cy="2286016"/>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AutoShape 2"/>
          <p:cNvSpPr>
            <a:spLocks noChangeArrowheads="1"/>
          </p:cNvSpPr>
          <p:nvPr/>
        </p:nvSpPr>
        <p:spPr bwMode="auto">
          <a:xfrm>
            <a:off x="785786" y="785794"/>
            <a:ext cx="6786610" cy="4500594"/>
          </a:xfrm>
          <a:prstGeom prst="wedgeRoundRectCallout">
            <a:avLst>
              <a:gd name="adj1" fmla="val -4997"/>
              <a:gd name="adj2" fmla="val 47335"/>
              <a:gd name="adj3" fmla="val 16667"/>
            </a:avLst>
          </a:prstGeom>
          <a:solidFill>
            <a:srgbClr val="FFFFFF"/>
          </a:solidFill>
          <a:ln w="31750">
            <a:solidFill>
              <a:srgbClr val="8064A2"/>
            </a:solidFill>
            <a:miter lim="800000"/>
            <a:headEnd/>
            <a:tailEnd/>
          </a:ln>
          <a:effectLst/>
        </p:spPr>
        <p:txBody>
          <a:bodyPr vert="horz" wrap="square" lIns="91440" tIns="45720" rIns="91440" bIns="45720" numCol="1" anchor="t" anchorCtr="0" compatLnSpc="1">
            <a:prstTxWarp prst="textNoShape">
              <a:avLst/>
            </a:prstTxWarp>
          </a:bodyPr>
          <a:lstStyle/>
          <a:p>
            <a:r>
              <a:rPr lang="tr-TR" sz="2000" b="1" dirty="0" smtClean="0">
                <a:latin typeface="Comic Sans MS" pitchFamily="66" charset="0"/>
              </a:rPr>
              <a:t>Uzun süren kış ayları bitti. Köyün üzerini örten kara bulutlar gitmiş, yerini masmavi gökyüzüne bırakmıştı. Yılan gibi kıvrıla kıvrıla akan derenin suları coşmuş, coşku türküleri söyleyerek akıp gidiyordu... Vadi rengârenk tomurcuk ve çiçeklere bürünmüştü. Uykudan uyanan böcekler yuvalarından çıkarak şimdiden kış hazırlıklarına başladılar. Karıncalar sıcak günlerin uzun sürmeyeceğini bildikleri için ambarlarını yiyecekle doldurma yarışına başladılar. Bizim tembel ağustos böceği de sabahın erken saatlerinde müzik şölenine başlamış, gece gündüz demeden güzel türkülerini </a:t>
            </a:r>
            <a:r>
              <a:rPr lang="tr-TR" sz="2000" b="1" dirty="0" smtClean="0">
                <a:latin typeface="Comic Sans MS" pitchFamily="66" charset="0"/>
              </a:rPr>
              <a:t>söylüyordu</a:t>
            </a:r>
            <a:endParaRPr lang="tr-TR" sz="2000" b="1" dirty="0">
              <a:latin typeface="Comic Sans MS" pitchFamily="66" charset="0"/>
            </a:endParaRPr>
          </a:p>
        </p:txBody>
      </p:sp>
      <p:sp>
        <p:nvSpPr>
          <p:cNvPr id="286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28676" name="Rectangle 4"/>
          <p:cNvSpPr>
            <a:spLocks noChangeArrowheads="1"/>
          </p:cNvSpPr>
          <p:nvPr/>
        </p:nvSpPr>
        <p:spPr bwMode="auto">
          <a:xfrm>
            <a:off x="1785918" y="2276109"/>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dirty="0" smtClean="0">
              <a:ln>
                <a:noFill/>
              </a:ln>
              <a:solidFill>
                <a:schemeClr val="tx1"/>
              </a:solidFill>
              <a:effectLst/>
              <a:latin typeface="Arial" pitchFamily="34" charset="0"/>
            </a:endParaRPr>
          </a:p>
        </p:txBody>
      </p:sp>
      <p:pic>
        <p:nvPicPr>
          <p:cNvPr id="47106" name="Picture 2" descr="http://img135.imageshack.us/img135/4573/ruth20180uvry4.gif"/>
          <p:cNvPicPr>
            <a:picLocks noChangeAspect="1" noChangeArrowheads="1" noCrop="1"/>
          </p:cNvPicPr>
          <p:nvPr/>
        </p:nvPicPr>
        <p:blipFill>
          <a:blip r:embed="rId2" cstate="print"/>
          <a:srcRect/>
          <a:stretch>
            <a:fillRect/>
          </a:stretch>
        </p:blipFill>
        <p:spPr bwMode="auto">
          <a:xfrm>
            <a:off x="7648614" y="571480"/>
            <a:ext cx="955249" cy="942632"/>
          </a:xfrm>
          <a:prstGeom prst="rect">
            <a:avLst/>
          </a:prstGeom>
          <a:noFill/>
        </p:spPr>
      </p:pic>
      <p:pic>
        <p:nvPicPr>
          <p:cNvPr id="7" name="Picture 2" descr="http://img135.imageshack.us/img135/4573/ruth20180uvry4.gif"/>
          <p:cNvPicPr>
            <a:picLocks noChangeAspect="1" noChangeArrowheads="1" noCrop="1"/>
          </p:cNvPicPr>
          <p:nvPr/>
        </p:nvPicPr>
        <p:blipFill>
          <a:blip r:embed="rId3" cstate="print"/>
          <a:srcRect/>
          <a:stretch>
            <a:fillRect/>
          </a:stretch>
        </p:blipFill>
        <p:spPr bwMode="auto">
          <a:xfrm>
            <a:off x="7786710" y="4995918"/>
            <a:ext cx="960030" cy="947350"/>
          </a:xfrm>
          <a:prstGeom prst="rect">
            <a:avLst/>
          </a:prstGeom>
          <a:noFill/>
        </p:spPr>
      </p:pic>
      <p:pic>
        <p:nvPicPr>
          <p:cNvPr id="8" name="Picture 2" descr="http://img135.imageshack.us/img135/4573/ruth20180uvry4.gif"/>
          <p:cNvPicPr>
            <a:picLocks noChangeAspect="1" noChangeArrowheads="1" noCrop="1"/>
          </p:cNvPicPr>
          <p:nvPr/>
        </p:nvPicPr>
        <p:blipFill>
          <a:blip r:embed="rId4" cstate="print"/>
          <a:srcRect/>
          <a:stretch>
            <a:fillRect/>
          </a:stretch>
        </p:blipFill>
        <p:spPr bwMode="auto">
          <a:xfrm>
            <a:off x="357158" y="5214950"/>
            <a:ext cx="1102906" cy="1088339"/>
          </a:xfrm>
          <a:prstGeom prst="rect">
            <a:avLst/>
          </a:prstGeom>
          <a:noFill/>
        </p:spPr>
      </p:pic>
      <p:pic>
        <p:nvPicPr>
          <p:cNvPr id="9" name="Picture 2" descr="http://img135.imageshack.us/img135/4573/ruth20180uvry4.gif"/>
          <p:cNvPicPr>
            <a:picLocks noChangeAspect="1" noChangeArrowheads="1" noCrop="1"/>
          </p:cNvPicPr>
          <p:nvPr/>
        </p:nvPicPr>
        <p:blipFill>
          <a:blip r:embed="rId3" cstate="print"/>
          <a:srcRect/>
          <a:stretch>
            <a:fillRect/>
          </a:stretch>
        </p:blipFill>
        <p:spPr bwMode="auto">
          <a:xfrm>
            <a:off x="0" y="214290"/>
            <a:ext cx="960062" cy="947381"/>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p:cNvSpPr>
            <a:spLocks noChangeArrowheads="1"/>
          </p:cNvSpPr>
          <p:nvPr/>
        </p:nvSpPr>
        <p:spPr bwMode="auto">
          <a:xfrm>
            <a:off x="1142976" y="1857364"/>
            <a:ext cx="6786610" cy="2071702"/>
          </a:xfrm>
          <a:prstGeom prst="wedgeRoundRectCallout">
            <a:avLst>
              <a:gd name="adj1" fmla="val -4997"/>
              <a:gd name="adj2" fmla="val 47335"/>
              <a:gd name="adj3" fmla="val 16667"/>
            </a:avLst>
          </a:prstGeom>
          <a:solidFill>
            <a:srgbClr val="FFFFFF"/>
          </a:solidFill>
          <a:ln w="31750">
            <a:solidFill>
              <a:srgbClr val="8064A2"/>
            </a:solidFill>
            <a:miter lim="800000"/>
            <a:headEnd/>
            <a:tailEnd/>
          </a:ln>
          <a:effectLst/>
        </p:spPr>
        <p:txBody>
          <a:bodyPr vert="horz" wrap="square" lIns="91440" tIns="45720" rIns="91440" bIns="45720" numCol="1" anchor="t" anchorCtr="0" compatLnSpc="1">
            <a:prstTxWarp prst="textNoShape">
              <a:avLst/>
            </a:prstTxWarp>
          </a:bodyPr>
          <a:lstStyle/>
          <a:p>
            <a:pPr lvl="0" fontAlgn="base">
              <a:spcBef>
                <a:spcPct val="0"/>
              </a:spcBef>
              <a:spcAft>
                <a:spcPts val="1000"/>
              </a:spcAft>
            </a:pPr>
            <a:r>
              <a:rPr lang="tr-TR" sz="4400" b="1" dirty="0" smtClean="0">
                <a:solidFill>
                  <a:srgbClr val="FF0000"/>
                </a:solidFill>
                <a:latin typeface="Comic Sans MS" pitchFamily="66" charset="0"/>
              </a:rPr>
              <a:t>Bu metinde mevsim </a:t>
            </a:r>
          </a:p>
          <a:p>
            <a:pPr lvl="0" fontAlgn="base">
              <a:spcBef>
                <a:spcPct val="0"/>
              </a:spcBef>
              <a:spcAft>
                <a:spcPts val="1000"/>
              </a:spcAft>
            </a:pPr>
            <a:r>
              <a:rPr lang="tr-TR" sz="4400" b="1" dirty="0" smtClean="0">
                <a:solidFill>
                  <a:srgbClr val="FF0000"/>
                </a:solidFill>
                <a:latin typeface="Comic Sans MS" pitchFamily="66" charset="0"/>
              </a:rPr>
              <a:t>Betimlemesi yapılmıştır</a:t>
            </a:r>
            <a:r>
              <a:rPr lang="tr-TR" sz="3200" b="1" dirty="0" smtClean="0">
                <a:solidFill>
                  <a:srgbClr val="FF0000"/>
                </a:solidFill>
                <a:latin typeface="Comic Sans MS" pitchFamily="66" charset="0"/>
              </a:rPr>
              <a:t>.</a:t>
            </a:r>
            <a:endParaRPr kumimoji="0" lang="tr-TR" sz="3200" b="1" u="none" strike="noStrike" cap="none" normalizeH="0" baseline="0" dirty="0" smtClean="0">
              <a:ln>
                <a:noFill/>
              </a:ln>
              <a:solidFill>
                <a:srgbClr val="FF0000"/>
              </a:solidFill>
              <a:effectLst/>
              <a:latin typeface="Comic Sans MS" pitchFamily="66" charset="0"/>
            </a:endParaRPr>
          </a:p>
        </p:txBody>
      </p:sp>
      <p:pic>
        <p:nvPicPr>
          <p:cNvPr id="48130" name="Picture 2" descr="http://members.home.nl/verzameling/baby/enfant_44.gif"/>
          <p:cNvPicPr>
            <a:picLocks noChangeAspect="1" noChangeArrowheads="1" noCrop="1"/>
          </p:cNvPicPr>
          <p:nvPr/>
        </p:nvPicPr>
        <p:blipFill>
          <a:blip r:embed="rId2" cstate="print"/>
          <a:srcRect/>
          <a:stretch>
            <a:fillRect/>
          </a:stretch>
        </p:blipFill>
        <p:spPr bwMode="auto">
          <a:xfrm>
            <a:off x="3929058" y="4286256"/>
            <a:ext cx="1038225" cy="1357322"/>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AutoShape 2"/>
          <p:cNvSpPr>
            <a:spLocks noChangeArrowheads="1"/>
          </p:cNvSpPr>
          <p:nvPr/>
        </p:nvSpPr>
        <p:spPr bwMode="auto">
          <a:xfrm>
            <a:off x="1142976" y="1357298"/>
            <a:ext cx="6786610" cy="1571636"/>
          </a:xfrm>
          <a:prstGeom prst="wedgeRoundRectCallout">
            <a:avLst>
              <a:gd name="adj1" fmla="val -4997"/>
              <a:gd name="adj2" fmla="val 47335"/>
              <a:gd name="adj3" fmla="val 16667"/>
            </a:avLst>
          </a:prstGeom>
          <a:solidFill>
            <a:srgbClr val="FFFFFF"/>
          </a:solidFill>
          <a:ln w="31750">
            <a:solidFill>
              <a:srgbClr val="8064A2"/>
            </a:solidFill>
            <a:miter lim="800000"/>
            <a:headEnd/>
            <a:tailEnd/>
          </a:ln>
          <a:effectLst/>
        </p:spPr>
        <p:txBody>
          <a:bodyPr vert="horz" wrap="square" lIns="91440" tIns="45720" rIns="91440" bIns="45720" numCol="1" anchor="t" anchorCtr="0" compatLnSpc="1">
            <a:prstTxWarp prst="textNoShape">
              <a:avLst/>
            </a:prstTxWarp>
          </a:bodyPr>
          <a:lstStyle/>
          <a:p>
            <a:pPr lvl="0" fontAlgn="base">
              <a:spcBef>
                <a:spcPct val="0"/>
              </a:spcBef>
              <a:spcAft>
                <a:spcPct val="0"/>
              </a:spcAft>
            </a:pPr>
            <a:r>
              <a:rPr lang="tr-TR" sz="2800" b="1" dirty="0" smtClean="0">
                <a:latin typeface="Comic Sans MS" pitchFamily="66" charset="0"/>
              </a:rPr>
              <a:t>"Son derece sakin, sinek uçsa sesi duyulacak kadar sessiz bir odadayız." </a:t>
            </a:r>
            <a:r>
              <a:rPr lang="tr-TR" sz="2800" dirty="0" smtClean="0"/>
              <a:t/>
            </a:r>
            <a:br>
              <a:rPr lang="tr-TR" sz="2800" dirty="0" smtClean="0"/>
            </a:br>
            <a:endParaRPr lang="tr-TR" sz="2800" b="1" dirty="0" smtClean="0">
              <a:latin typeface="Arial" pitchFamily="34" charset="0"/>
            </a:endParaRPr>
          </a:p>
        </p:txBody>
      </p:sp>
      <p:sp>
        <p:nvSpPr>
          <p:cNvPr id="5" name="AutoShape 2"/>
          <p:cNvSpPr>
            <a:spLocks noChangeArrowheads="1"/>
          </p:cNvSpPr>
          <p:nvPr/>
        </p:nvSpPr>
        <p:spPr bwMode="auto">
          <a:xfrm>
            <a:off x="1071538" y="3500438"/>
            <a:ext cx="7143800" cy="1214446"/>
          </a:xfrm>
          <a:prstGeom prst="wedgeRoundRectCallout">
            <a:avLst>
              <a:gd name="adj1" fmla="val -4997"/>
              <a:gd name="adj2" fmla="val 47335"/>
              <a:gd name="adj3" fmla="val 16667"/>
            </a:avLst>
          </a:prstGeom>
          <a:solidFill>
            <a:srgbClr val="FFFFFF"/>
          </a:solidFill>
          <a:ln w="31750">
            <a:solidFill>
              <a:srgbClr val="8064A2"/>
            </a:solidFill>
            <a:miter lim="800000"/>
            <a:headEnd/>
            <a:tailEnd/>
          </a:ln>
          <a:effectLst/>
        </p:spPr>
        <p:txBody>
          <a:bodyPr vert="horz" wrap="square" lIns="91440" tIns="45720" rIns="91440" bIns="45720" numCol="1" anchor="t" anchorCtr="0" compatLnSpc="1">
            <a:prstTxWarp prst="textNoShape">
              <a:avLst/>
            </a:prstTxWarp>
          </a:bodyPr>
          <a:lstStyle/>
          <a:p>
            <a:pPr lvl="0" fontAlgn="base">
              <a:spcBef>
                <a:spcPct val="0"/>
              </a:spcBef>
              <a:spcAft>
                <a:spcPts val="1000"/>
              </a:spcAft>
            </a:pPr>
            <a:r>
              <a:rPr lang="tr-TR" sz="3200" b="1" dirty="0" smtClean="0">
                <a:solidFill>
                  <a:srgbClr val="FF0000"/>
                </a:solidFill>
                <a:latin typeface="Comic Sans MS" pitchFamily="66" charset="0"/>
              </a:rPr>
              <a:t>Cümlede </a:t>
            </a:r>
            <a:r>
              <a:rPr lang="tr-TR" sz="3200" b="1" dirty="0" smtClean="0">
                <a:solidFill>
                  <a:srgbClr val="FF0000"/>
                </a:solidFill>
                <a:latin typeface="Comic Sans MS" pitchFamily="66" charset="0"/>
              </a:rPr>
              <a:t>neyin betimlemesi yapılmıştır?</a:t>
            </a:r>
            <a:endParaRPr kumimoji="0" lang="tr-TR" sz="3200" b="1" u="none" strike="noStrike" cap="none" normalizeH="0" baseline="0" dirty="0" smtClean="0">
              <a:ln>
                <a:noFill/>
              </a:ln>
              <a:solidFill>
                <a:srgbClr val="FF0000"/>
              </a:solidFill>
              <a:effectLst/>
              <a:latin typeface="Comic Sans MS" pitchFamily="66" charset="0"/>
            </a:endParaRPr>
          </a:p>
        </p:txBody>
      </p:sp>
      <p:sp>
        <p:nvSpPr>
          <p:cNvPr id="286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28676" name="Rectangle 4"/>
          <p:cNvSpPr>
            <a:spLocks noChangeArrowheads="1"/>
          </p:cNvSpPr>
          <p:nvPr/>
        </p:nvSpPr>
        <p:spPr bwMode="auto">
          <a:xfrm>
            <a:off x="1785918" y="2276109"/>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AutoShape 2"/>
          <p:cNvSpPr>
            <a:spLocks noChangeArrowheads="1"/>
          </p:cNvSpPr>
          <p:nvPr/>
        </p:nvSpPr>
        <p:spPr bwMode="auto">
          <a:xfrm>
            <a:off x="1142976" y="1071546"/>
            <a:ext cx="6786610" cy="2000264"/>
          </a:xfrm>
          <a:prstGeom prst="wedgeRoundRectCallout">
            <a:avLst>
              <a:gd name="adj1" fmla="val -4997"/>
              <a:gd name="adj2" fmla="val 47335"/>
              <a:gd name="adj3" fmla="val 16667"/>
            </a:avLst>
          </a:prstGeom>
          <a:solidFill>
            <a:srgbClr val="FFFFFF"/>
          </a:solidFill>
          <a:ln w="31750">
            <a:solidFill>
              <a:srgbClr val="8064A2"/>
            </a:solidFill>
            <a:miter lim="800000"/>
            <a:headEnd/>
            <a:tailEnd/>
          </a:ln>
          <a:effectLst/>
        </p:spPr>
        <p:txBody>
          <a:bodyPr vert="horz" wrap="square" lIns="91440" tIns="45720" rIns="91440" bIns="45720" numCol="1" anchor="t" anchorCtr="0" compatLnSpc="1">
            <a:prstTxWarp prst="textNoShape">
              <a:avLst/>
            </a:prstTxWarp>
          </a:bodyPr>
          <a:lstStyle/>
          <a:p>
            <a:pPr lvl="0" fontAlgn="base">
              <a:spcBef>
                <a:spcPct val="0"/>
              </a:spcBef>
              <a:spcAft>
                <a:spcPct val="0"/>
              </a:spcAft>
            </a:pPr>
            <a:r>
              <a:rPr lang="tr-TR" sz="2800" dirty="0" smtClean="0"/>
              <a:t>"</a:t>
            </a:r>
            <a:r>
              <a:rPr lang="tr-TR" sz="2800" b="1" dirty="0" smtClean="0"/>
              <a:t>Gözümüzün önünde uzayıp giden uçsuz bucaksız masmavi deniz ve çam ağaçlarına şarkı söyleten rüzgâr insana yaşama sevinci veriyordu."</a:t>
            </a:r>
            <a:endParaRPr lang="tr-TR" sz="2800" b="1" dirty="0" smtClean="0">
              <a:latin typeface="Arial" pitchFamily="34" charset="0"/>
            </a:endParaRPr>
          </a:p>
        </p:txBody>
      </p:sp>
      <p:sp>
        <p:nvSpPr>
          <p:cNvPr id="286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28676" name="Rectangle 4"/>
          <p:cNvSpPr>
            <a:spLocks noChangeArrowheads="1"/>
          </p:cNvSpPr>
          <p:nvPr/>
        </p:nvSpPr>
        <p:spPr bwMode="auto">
          <a:xfrm>
            <a:off x="1785918" y="2276109"/>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dirty="0" smtClean="0">
              <a:ln>
                <a:noFill/>
              </a:ln>
              <a:solidFill>
                <a:schemeClr val="tx1"/>
              </a:solidFill>
              <a:effectLst/>
              <a:latin typeface="Arial" pitchFamily="34" charset="0"/>
            </a:endParaRPr>
          </a:p>
        </p:txBody>
      </p:sp>
      <p:sp>
        <p:nvSpPr>
          <p:cNvPr id="6" name="AutoShape 2"/>
          <p:cNvSpPr>
            <a:spLocks noChangeArrowheads="1"/>
          </p:cNvSpPr>
          <p:nvPr/>
        </p:nvSpPr>
        <p:spPr bwMode="auto">
          <a:xfrm>
            <a:off x="1071538" y="3214686"/>
            <a:ext cx="7143800" cy="1214446"/>
          </a:xfrm>
          <a:prstGeom prst="wedgeRoundRectCallout">
            <a:avLst>
              <a:gd name="adj1" fmla="val -4997"/>
              <a:gd name="adj2" fmla="val 47335"/>
              <a:gd name="adj3" fmla="val 16667"/>
            </a:avLst>
          </a:prstGeom>
          <a:solidFill>
            <a:srgbClr val="FFFFFF"/>
          </a:solidFill>
          <a:ln w="31750">
            <a:solidFill>
              <a:srgbClr val="8064A2"/>
            </a:solidFill>
            <a:miter lim="800000"/>
            <a:headEnd/>
            <a:tailEnd/>
          </a:ln>
          <a:effectLst/>
        </p:spPr>
        <p:txBody>
          <a:bodyPr vert="horz" wrap="square" lIns="91440" tIns="45720" rIns="91440" bIns="45720" numCol="1" anchor="t" anchorCtr="0" compatLnSpc="1">
            <a:prstTxWarp prst="textNoShape">
              <a:avLst/>
            </a:prstTxWarp>
          </a:bodyPr>
          <a:lstStyle/>
          <a:p>
            <a:pPr lvl="0" fontAlgn="base">
              <a:spcBef>
                <a:spcPct val="0"/>
              </a:spcBef>
              <a:spcAft>
                <a:spcPts val="1000"/>
              </a:spcAft>
            </a:pPr>
            <a:r>
              <a:rPr lang="tr-TR" sz="3200" b="1" dirty="0" smtClean="0">
                <a:solidFill>
                  <a:srgbClr val="FF0000"/>
                </a:solidFill>
                <a:latin typeface="Comic Sans MS" pitchFamily="66" charset="0"/>
              </a:rPr>
              <a:t>Cümlede </a:t>
            </a:r>
            <a:r>
              <a:rPr lang="tr-TR" sz="3200" b="1" dirty="0" smtClean="0">
                <a:solidFill>
                  <a:srgbClr val="FF0000"/>
                </a:solidFill>
                <a:latin typeface="Comic Sans MS" pitchFamily="66" charset="0"/>
              </a:rPr>
              <a:t>neyin betimlemesi yapılmıştır?</a:t>
            </a:r>
            <a:endParaRPr kumimoji="0" lang="tr-TR" sz="3200" b="1" u="none" strike="noStrike" cap="none" normalizeH="0" baseline="0" dirty="0" smtClean="0">
              <a:ln>
                <a:noFill/>
              </a:ln>
              <a:solidFill>
                <a:srgbClr val="FF0000"/>
              </a:solidFill>
              <a:effectLst/>
              <a:latin typeface="Comic Sans MS" pitchFamily="66" charset="0"/>
            </a:endParaRPr>
          </a:p>
        </p:txBody>
      </p:sp>
      <p:pic>
        <p:nvPicPr>
          <p:cNvPr id="45058" name="Picture 2" descr="http://www.bebekresimlerim.com/data/media/17/bebekresimlerim.gif"/>
          <p:cNvPicPr>
            <a:picLocks noChangeAspect="1" noChangeArrowheads="1" noCrop="1"/>
          </p:cNvPicPr>
          <p:nvPr/>
        </p:nvPicPr>
        <p:blipFill>
          <a:blip r:embed="rId2" cstate="print"/>
          <a:srcRect/>
          <a:stretch>
            <a:fillRect/>
          </a:stretch>
        </p:blipFill>
        <p:spPr bwMode="auto">
          <a:xfrm>
            <a:off x="2928926" y="4500570"/>
            <a:ext cx="2085280" cy="1528759"/>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ChangeArrowheads="1"/>
          </p:cNvSpPr>
          <p:nvPr/>
        </p:nvSpPr>
        <p:spPr bwMode="auto">
          <a:xfrm>
            <a:off x="857224" y="1144113"/>
            <a:ext cx="7786742" cy="31085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800" b="1" i="0" u="none" strike="noStrike" cap="none" normalizeH="0" baseline="0" dirty="0" smtClean="0">
                <a:ln>
                  <a:noFill/>
                </a:ln>
                <a:solidFill>
                  <a:srgbClr val="FFFF00"/>
                </a:solidFill>
                <a:effectLst/>
                <a:latin typeface="Calibri" pitchFamily="34" charset="0"/>
                <a:ea typeface="Times New Roman" pitchFamily="18" charset="0"/>
              </a:rPr>
              <a:t>Hangi seçenekte cansız bir varlığın betimlemesi vardır?</a:t>
            </a:r>
            <a:endParaRPr kumimoji="0" lang="tr-TR" sz="2800" b="1" i="0" u="none" strike="noStrike" cap="none" normalizeH="0" baseline="0" dirty="0" smtClean="0">
              <a:ln>
                <a:noFill/>
              </a:ln>
              <a:solidFill>
                <a:srgbClr val="FFFF00"/>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bg1"/>
                </a:solidFill>
                <a:effectLst/>
                <a:latin typeface="Calibri" pitchFamily="34" charset="0"/>
                <a:ea typeface="Times New Roman" pitchFamily="18" charset="0"/>
              </a:rPr>
              <a:t>A) Yumuşacık tüyleri bembeyazdır.Bir şey istediği zaman kuyruğunu sallar.Oyun oynamayı çok sever.</a:t>
            </a:r>
            <a:endParaRPr kumimoji="0" lang="tr-TR" sz="2800" b="0" i="0" u="none" strike="noStrike" cap="none" normalizeH="0" baseline="0" dirty="0" smtClean="0">
              <a:ln>
                <a:noFill/>
              </a:ln>
              <a:solidFill>
                <a:schemeClr val="bg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800" b="0" i="0" u="none" strike="noStrike" cap="none" normalizeH="0" baseline="0" dirty="0" smtClean="0">
                <a:ln>
                  <a:noFill/>
                </a:ln>
                <a:solidFill>
                  <a:schemeClr val="bg1"/>
                </a:solidFill>
                <a:effectLst/>
                <a:latin typeface="Calibri" pitchFamily="34" charset="0"/>
                <a:ea typeface="Times New Roman" pitchFamily="18" charset="0"/>
              </a:rPr>
              <a:t>B) Onu annemin sandığının içinde buldum.Dantelden yapılmış.Üzerinde  çok güzel işlemeler var.</a:t>
            </a:r>
            <a:endParaRPr kumimoji="0" lang="tr-TR" sz="2800" b="0" i="0" u="none" strike="noStrike" cap="none" normalizeH="0" baseline="0" dirty="0" smtClean="0">
              <a:ln>
                <a:noFill/>
              </a:ln>
              <a:solidFill>
                <a:schemeClr val="bg1"/>
              </a:solidFill>
              <a:effectLst/>
              <a:latin typeface="Arial" pitchFamily="34" charset="0"/>
            </a:endParaRPr>
          </a:p>
        </p:txBody>
      </p:sp>
      <p:sp>
        <p:nvSpPr>
          <p:cNvPr id="9" name="Rectangle 3"/>
          <p:cNvSpPr>
            <a:spLocks noChangeArrowheads="1"/>
          </p:cNvSpPr>
          <p:nvPr/>
        </p:nvSpPr>
        <p:spPr bwMode="auto">
          <a:xfrm>
            <a:off x="1000100" y="4286256"/>
            <a:ext cx="7215238"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200" b="0"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400" b="0" i="0" u="none" strike="noStrike" cap="none" normalizeH="0" baseline="0" dirty="0" smtClean="0">
                <a:ln>
                  <a:noFill/>
                </a:ln>
                <a:solidFill>
                  <a:schemeClr val="bg1"/>
                </a:solidFill>
                <a:effectLst/>
                <a:latin typeface="Calibri" pitchFamily="34" charset="0"/>
                <a:ea typeface="Times New Roman" pitchFamily="18" charset="0"/>
                <a:cs typeface="Times New Roman" pitchFamily="18" charset="0"/>
              </a:rPr>
              <a:t>C</a:t>
            </a:r>
            <a:r>
              <a:rPr kumimoji="0" lang="tr-TR" sz="2400" b="0" i="0" u="none" strike="noStrike" cap="none" normalizeH="0" baseline="0" dirty="0" smtClean="0">
                <a:ln>
                  <a:noFill/>
                </a:ln>
                <a:solidFill>
                  <a:schemeClr val="bg1"/>
                </a:solidFill>
                <a:effectLst/>
                <a:latin typeface="Comic Sans MS" pitchFamily="66" charset="0"/>
                <a:ea typeface="Times New Roman" pitchFamily="18" charset="0"/>
                <a:cs typeface="Times New Roman" pitchFamily="18" charset="0"/>
              </a:rPr>
              <a:t>) Kafesinden çıkmak istercesine bize bakıyor.O kadar büyük ki hepimiz ondan korkuyoruz.Sarı tüyleri hem  parlak hem de yumuşak görünüyor</a:t>
            </a:r>
            <a:r>
              <a:rPr kumimoji="0" lang="tr-TR" sz="2400" b="0" i="0" u="none" strike="noStrike" cap="none" normalizeH="0" baseline="0" dirty="0" smtClean="0">
                <a:ln>
                  <a:noFill/>
                </a:ln>
                <a:solidFill>
                  <a:schemeClr val="bg1"/>
                </a:solidFill>
                <a:effectLst/>
                <a:latin typeface="Comic Sans MS" pitchFamily="66" charset="0"/>
              </a:rPr>
              <a:t>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http://testcoz.dersizlesene.com/images/test/5794.jpg"/>
          <p:cNvPicPr>
            <a:picLocks noChangeAspect="1" noChangeArrowheads="1"/>
          </p:cNvPicPr>
          <p:nvPr/>
        </p:nvPicPr>
        <p:blipFill>
          <a:blip r:embed="rId2" cstate="print"/>
          <a:srcRect/>
          <a:stretch>
            <a:fillRect/>
          </a:stretch>
        </p:blipFill>
        <p:spPr bwMode="auto">
          <a:xfrm>
            <a:off x="1142976" y="1142984"/>
            <a:ext cx="6858048" cy="4143404"/>
          </a:xfrm>
          <a:prstGeom prst="rect">
            <a:avLst/>
          </a:prstGeom>
          <a:noFill/>
        </p:spPr>
      </p:pic>
      <p:pic>
        <p:nvPicPr>
          <p:cNvPr id="41988" name="Picture 4" descr="http://members.home.nl/verzameling/baby/bebe_75.gif"/>
          <p:cNvPicPr>
            <a:picLocks noChangeAspect="1" noChangeArrowheads="1" noCrop="1"/>
          </p:cNvPicPr>
          <p:nvPr/>
        </p:nvPicPr>
        <p:blipFill>
          <a:blip r:embed="rId3" cstate="print"/>
          <a:srcRect/>
          <a:stretch>
            <a:fillRect/>
          </a:stretch>
        </p:blipFill>
        <p:spPr bwMode="auto">
          <a:xfrm>
            <a:off x="7072330" y="3929066"/>
            <a:ext cx="581025" cy="895351"/>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4" name="Picture 4" descr="http://testcoz.dersizlesene.com/images/test/5793.jpg"/>
          <p:cNvPicPr>
            <a:picLocks noChangeAspect="1" noChangeArrowheads="1"/>
          </p:cNvPicPr>
          <p:nvPr/>
        </p:nvPicPr>
        <p:blipFill>
          <a:blip r:embed="rId2" cstate="print"/>
          <a:srcRect/>
          <a:stretch>
            <a:fillRect/>
          </a:stretch>
        </p:blipFill>
        <p:spPr bwMode="auto">
          <a:xfrm>
            <a:off x="1142976" y="1285860"/>
            <a:ext cx="7038975" cy="4071966"/>
          </a:xfrm>
          <a:prstGeom prst="rect">
            <a:avLst/>
          </a:prstGeom>
          <a:noFill/>
        </p:spPr>
      </p:pic>
      <p:pic>
        <p:nvPicPr>
          <p:cNvPr id="40966" name="Picture 6" descr="http://members.home.nl/verzameling/baby/bebe40.gif"/>
          <p:cNvPicPr>
            <a:picLocks noChangeAspect="1" noChangeArrowheads="1" noCrop="1"/>
          </p:cNvPicPr>
          <p:nvPr/>
        </p:nvPicPr>
        <p:blipFill>
          <a:blip r:embed="rId3" cstate="print"/>
          <a:srcRect/>
          <a:stretch>
            <a:fillRect/>
          </a:stretch>
        </p:blipFill>
        <p:spPr bwMode="auto">
          <a:xfrm>
            <a:off x="6500826" y="4143380"/>
            <a:ext cx="714375" cy="838201"/>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http://testcoz.dersizlesene.com/images/test/5797.jpg"/>
          <p:cNvPicPr>
            <a:picLocks noChangeAspect="1" noChangeArrowheads="1"/>
          </p:cNvPicPr>
          <p:nvPr/>
        </p:nvPicPr>
        <p:blipFill>
          <a:blip r:embed="rId2" cstate="print"/>
          <a:srcRect/>
          <a:stretch>
            <a:fillRect/>
          </a:stretch>
        </p:blipFill>
        <p:spPr bwMode="auto">
          <a:xfrm>
            <a:off x="928662" y="1000108"/>
            <a:ext cx="7215238" cy="4643470"/>
          </a:xfrm>
          <a:prstGeom prst="rect">
            <a:avLst/>
          </a:prstGeom>
          <a:noFill/>
        </p:spPr>
      </p:pic>
      <p:pic>
        <p:nvPicPr>
          <p:cNvPr id="39940" name="Picture 4" descr="http://img129.imageshack.us/img129/1779/image00118bm1jo3qo6qpgh5.gif"/>
          <p:cNvPicPr>
            <a:picLocks noChangeAspect="1" noChangeArrowheads="1" noCrop="1"/>
          </p:cNvPicPr>
          <p:nvPr/>
        </p:nvPicPr>
        <p:blipFill>
          <a:blip r:embed="rId3" cstate="print"/>
          <a:srcRect/>
          <a:stretch>
            <a:fillRect/>
          </a:stretch>
        </p:blipFill>
        <p:spPr bwMode="auto">
          <a:xfrm>
            <a:off x="6000760" y="4071942"/>
            <a:ext cx="1833562" cy="1476372"/>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Dikdörtgen"/>
          <p:cNvSpPr>
            <a:spLocks noChangeArrowheads="1"/>
          </p:cNvSpPr>
          <p:nvPr/>
        </p:nvSpPr>
        <p:spPr bwMode="auto">
          <a:xfrm>
            <a:off x="1357290" y="714356"/>
            <a:ext cx="6572296" cy="954107"/>
          </a:xfrm>
          <a:prstGeom prst="rect">
            <a:avLst/>
          </a:prstGeom>
          <a:noFill/>
          <a:ln w="9525">
            <a:noFill/>
            <a:miter lim="800000"/>
            <a:headEnd/>
            <a:tailEnd/>
          </a:ln>
        </p:spPr>
        <p:txBody>
          <a:bodyPr wrap="square">
            <a:spAutoFit/>
          </a:bodyPr>
          <a:lstStyle/>
          <a:p>
            <a:r>
              <a:rPr lang="tr-TR" sz="2800" b="1" dirty="0">
                <a:solidFill>
                  <a:schemeClr val="bg1"/>
                </a:solidFill>
                <a:latin typeface="Comic Sans MS" pitchFamily="66" charset="0"/>
              </a:rPr>
              <a:t>Resme bakarak bir betimleme de sen yapabilir misin?</a:t>
            </a:r>
            <a:endParaRPr lang="tr-TR" sz="2800" dirty="0">
              <a:solidFill>
                <a:schemeClr val="bg1"/>
              </a:solidFill>
              <a:latin typeface="Comic Sans MS" pitchFamily="66" charset="0"/>
            </a:endParaRPr>
          </a:p>
        </p:txBody>
      </p:sp>
      <p:pic>
        <p:nvPicPr>
          <p:cNvPr id="8197" name="Picture 5"/>
          <p:cNvPicPr>
            <a:picLocks noChangeAspect="1" noChangeArrowheads="1"/>
          </p:cNvPicPr>
          <p:nvPr/>
        </p:nvPicPr>
        <p:blipFill>
          <a:blip r:embed="rId2" cstate="print"/>
          <a:srcRect/>
          <a:stretch>
            <a:fillRect/>
          </a:stretch>
        </p:blipFill>
        <p:spPr bwMode="auto">
          <a:xfrm>
            <a:off x="1214438" y="1857363"/>
            <a:ext cx="6840537" cy="3929091"/>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8197"/>
                                        </p:tgtEl>
                                        <p:attrNameLst>
                                          <p:attrName>style.visibility</p:attrName>
                                        </p:attrNameLst>
                                      </p:cBhvr>
                                      <p:to>
                                        <p:strVal val="visible"/>
                                      </p:to>
                                    </p:set>
                                    <p:anim calcmode="lin" valueType="num">
                                      <p:cBhvr>
                                        <p:cTn id="14" dur="500" fill="hold"/>
                                        <p:tgtEl>
                                          <p:spTgt spid="8197"/>
                                        </p:tgtEl>
                                        <p:attrNameLst>
                                          <p:attrName>ppt_w</p:attrName>
                                        </p:attrNameLst>
                                      </p:cBhvr>
                                      <p:tavLst>
                                        <p:tav tm="0">
                                          <p:val>
                                            <p:fltVal val="0"/>
                                          </p:val>
                                        </p:tav>
                                        <p:tav tm="100000">
                                          <p:val>
                                            <p:strVal val="#ppt_w"/>
                                          </p:val>
                                        </p:tav>
                                      </p:tavLst>
                                    </p:anim>
                                    <p:anim calcmode="lin" valueType="num">
                                      <p:cBhvr>
                                        <p:cTn id="15" dur="500" fill="hold"/>
                                        <p:tgtEl>
                                          <p:spTgt spid="8197"/>
                                        </p:tgtEl>
                                        <p:attrNameLst>
                                          <p:attrName>ppt_h</p:attrName>
                                        </p:attrNameLst>
                                      </p:cBhvr>
                                      <p:tavLst>
                                        <p:tav tm="0">
                                          <p:val>
                                            <p:fltVal val="0"/>
                                          </p:val>
                                        </p:tav>
                                        <p:tav tm="100000">
                                          <p:val>
                                            <p:strVal val="#ppt_h"/>
                                          </p:val>
                                        </p:tav>
                                      </p:tavLst>
                                    </p:anim>
                                    <p:animEffect transition="in" filter="fade">
                                      <p:cBhvr>
                                        <p:cTn id="16" dur="500"/>
                                        <p:tgtEl>
                                          <p:spTgt spid="81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052" name="Picture 4" descr="a3em"/>
          <p:cNvPicPr>
            <a:picLocks noChangeAspect="1" noChangeArrowheads="1" noCrop="1"/>
          </p:cNvPicPr>
          <p:nvPr/>
        </p:nvPicPr>
        <p:blipFill>
          <a:blip r:embed="rId2" cstate="print"/>
          <a:srcRect/>
          <a:stretch>
            <a:fillRect/>
          </a:stretch>
        </p:blipFill>
        <p:spPr bwMode="auto">
          <a:xfrm>
            <a:off x="323850" y="2420938"/>
            <a:ext cx="914400" cy="838200"/>
          </a:xfrm>
          <a:prstGeom prst="rect">
            <a:avLst/>
          </a:prstGeom>
          <a:noFill/>
        </p:spPr>
      </p:pic>
      <p:pic>
        <p:nvPicPr>
          <p:cNvPr id="2053" name="Picture 5" descr="b9lf"/>
          <p:cNvPicPr>
            <a:picLocks noChangeAspect="1" noChangeArrowheads="1" noCrop="1"/>
          </p:cNvPicPr>
          <p:nvPr/>
        </p:nvPicPr>
        <p:blipFill>
          <a:blip r:embed="rId3" cstate="print"/>
          <a:srcRect/>
          <a:stretch>
            <a:fillRect/>
          </a:stretch>
        </p:blipFill>
        <p:spPr bwMode="auto">
          <a:xfrm>
            <a:off x="3492500" y="3213100"/>
            <a:ext cx="901700" cy="1008063"/>
          </a:xfrm>
          <a:prstGeom prst="rect">
            <a:avLst/>
          </a:prstGeom>
          <a:noFill/>
        </p:spPr>
      </p:pic>
      <p:pic>
        <p:nvPicPr>
          <p:cNvPr id="2054" name="Picture 6" descr="c7ye"/>
          <p:cNvPicPr>
            <a:picLocks noChangeAspect="1" noChangeArrowheads="1" noCrop="1"/>
          </p:cNvPicPr>
          <p:nvPr/>
        </p:nvPicPr>
        <p:blipFill>
          <a:blip r:embed="rId4" cstate="print"/>
          <a:srcRect/>
          <a:stretch>
            <a:fillRect/>
          </a:stretch>
        </p:blipFill>
        <p:spPr bwMode="auto">
          <a:xfrm>
            <a:off x="2916238" y="188913"/>
            <a:ext cx="876300" cy="609600"/>
          </a:xfrm>
          <a:prstGeom prst="rect">
            <a:avLst/>
          </a:prstGeom>
          <a:noFill/>
        </p:spPr>
      </p:pic>
      <p:pic>
        <p:nvPicPr>
          <p:cNvPr id="2055" name="Picture 7" descr="d7gb"/>
          <p:cNvPicPr>
            <a:picLocks noChangeAspect="1" noChangeArrowheads="1" noCrop="1"/>
          </p:cNvPicPr>
          <p:nvPr/>
        </p:nvPicPr>
        <p:blipFill>
          <a:blip r:embed="rId5" cstate="print"/>
          <a:srcRect/>
          <a:stretch>
            <a:fillRect/>
          </a:stretch>
        </p:blipFill>
        <p:spPr bwMode="auto">
          <a:xfrm>
            <a:off x="7380288" y="1844675"/>
            <a:ext cx="723900" cy="876300"/>
          </a:xfrm>
          <a:prstGeom prst="rect">
            <a:avLst/>
          </a:prstGeom>
          <a:noFill/>
        </p:spPr>
      </p:pic>
      <p:pic>
        <p:nvPicPr>
          <p:cNvPr id="2058" name="Picture 10" descr="f8bc"/>
          <p:cNvPicPr>
            <a:picLocks noChangeAspect="1" noChangeArrowheads="1" noCrop="1"/>
          </p:cNvPicPr>
          <p:nvPr/>
        </p:nvPicPr>
        <p:blipFill>
          <a:blip r:embed="rId6" cstate="print"/>
          <a:srcRect/>
          <a:stretch>
            <a:fillRect/>
          </a:stretch>
        </p:blipFill>
        <p:spPr bwMode="auto">
          <a:xfrm>
            <a:off x="0" y="0"/>
            <a:ext cx="966788" cy="1081088"/>
          </a:xfrm>
          <a:prstGeom prst="rect">
            <a:avLst/>
          </a:prstGeom>
          <a:noFill/>
        </p:spPr>
      </p:pic>
      <p:pic>
        <p:nvPicPr>
          <p:cNvPr id="2059" name="Picture 11" descr="g1ep"/>
          <p:cNvPicPr>
            <a:picLocks noChangeAspect="1" noChangeArrowheads="1" noCrop="1"/>
          </p:cNvPicPr>
          <p:nvPr/>
        </p:nvPicPr>
        <p:blipFill>
          <a:blip r:embed="rId7" cstate="print"/>
          <a:srcRect/>
          <a:stretch>
            <a:fillRect/>
          </a:stretch>
        </p:blipFill>
        <p:spPr bwMode="auto">
          <a:xfrm>
            <a:off x="468313" y="5876925"/>
            <a:ext cx="885825" cy="619125"/>
          </a:xfrm>
          <a:prstGeom prst="rect">
            <a:avLst/>
          </a:prstGeom>
          <a:noFill/>
        </p:spPr>
      </p:pic>
      <p:pic>
        <p:nvPicPr>
          <p:cNvPr id="2060" name="Picture 12" descr="h7yq"/>
          <p:cNvPicPr>
            <a:picLocks noChangeAspect="1" noChangeArrowheads="1" noCrop="1"/>
          </p:cNvPicPr>
          <p:nvPr/>
        </p:nvPicPr>
        <p:blipFill>
          <a:blip r:embed="rId8" cstate="print"/>
          <a:srcRect/>
          <a:stretch>
            <a:fillRect/>
          </a:stretch>
        </p:blipFill>
        <p:spPr bwMode="auto">
          <a:xfrm>
            <a:off x="2987675" y="5084763"/>
            <a:ext cx="800100" cy="809625"/>
          </a:xfrm>
          <a:prstGeom prst="rect">
            <a:avLst/>
          </a:prstGeom>
          <a:noFill/>
        </p:spPr>
      </p:pic>
      <p:pic>
        <p:nvPicPr>
          <p:cNvPr id="2061" name="Picture 13" descr="i0ie"/>
          <p:cNvPicPr>
            <a:picLocks noChangeAspect="1" noChangeArrowheads="1" noCrop="1"/>
          </p:cNvPicPr>
          <p:nvPr/>
        </p:nvPicPr>
        <p:blipFill>
          <a:blip r:embed="rId9" cstate="print"/>
          <a:srcRect/>
          <a:stretch>
            <a:fillRect/>
          </a:stretch>
        </p:blipFill>
        <p:spPr bwMode="auto">
          <a:xfrm>
            <a:off x="5435600" y="4221163"/>
            <a:ext cx="809625" cy="809625"/>
          </a:xfrm>
          <a:prstGeom prst="rect">
            <a:avLst/>
          </a:prstGeom>
          <a:noFill/>
        </p:spPr>
      </p:pic>
      <p:pic>
        <p:nvPicPr>
          <p:cNvPr id="2062" name="Picture 14" descr="j6vo"/>
          <p:cNvPicPr>
            <a:picLocks noChangeAspect="1" noChangeArrowheads="1" noCrop="1"/>
          </p:cNvPicPr>
          <p:nvPr/>
        </p:nvPicPr>
        <p:blipFill>
          <a:blip r:embed="rId10" cstate="print"/>
          <a:srcRect/>
          <a:stretch>
            <a:fillRect/>
          </a:stretch>
        </p:blipFill>
        <p:spPr bwMode="auto">
          <a:xfrm>
            <a:off x="5148263" y="1412875"/>
            <a:ext cx="733425" cy="819150"/>
          </a:xfrm>
          <a:prstGeom prst="rect">
            <a:avLst/>
          </a:prstGeom>
          <a:noFill/>
        </p:spPr>
      </p:pic>
      <p:pic>
        <p:nvPicPr>
          <p:cNvPr id="2064" name="Picture 16" descr="l3mn"/>
          <p:cNvPicPr>
            <a:picLocks noChangeAspect="1" noChangeArrowheads="1" noCrop="1"/>
          </p:cNvPicPr>
          <p:nvPr/>
        </p:nvPicPr>
        <p:blipFill>
          <a:blip r:embed="rId11" cstate="print"/>
          <a:srcRect/>
          <a:stretch>
            <a:fillRect/>
          </a:stretch>
        </p:blipFill>
        <p:spPr bwMode="auto">
          <a:xfrm>
            <a:off x="2049463" y="404813"/>
            <a:ext cx="847725" cy="1079500"/>
          </a:xfrm>
          <a:prstGeom prst="rect">
            <a:avLst/>
          </a:prstGeom>
          <a:noFill/>
        </p:spPr>
      </p:pic>
      <p:pic>
        <p:nvPicPr>
          <p:cNvPr id="2065" name="Picture 17" descr="m9zs"/>
          <p:cNvPicPr>
            <a:picLocks noChangeAspect="1" noChangeArrowheads="1" noCrop="1"/>
          </p:cNvPicPr>
          <p:nvPr/>
        </p:nvPicPr>
        <p:blipFill>
          <a:blip r:embed="rId12" cstate="print"/>
          <a:srcRect/>
          <a:stretch>
            <a:fillRect/>
          </a:stretch>
        </p:blipFill>
        <p:spPr bwMode="auto">
          <a:xfrm>
            <a:off x="395288" y="3644900"/>
            <a:ext cx="857250" cy="781050"/>
          </a:xfrm>
          <a:prstGeom prst="rect">
            <a:avLst/>
          </a:prstGeom>
          <a:noFill/>
        </p:spPr>
      </p:pic>
      <p:pic>
        <p:nvPicPr>
          <p:cNvPr id="2066" name="Picture 18" descr="n6sy"/>
          <p:cNvPicPr>
            <a:picLocks noChangeAspect="1" noChangeArrowheads="1" noCrop="1"/>
          </p:cNvPicPr>
          <p:nvPr/>
        </p:nvPicPr>
        <p:blipFill>
          <a:blip r:embed="rId13" cstate="print"/>
          <a:srcRect/>
          <a:stretch>
            <a:fillRect/>
          </a:stretch>
        </p:blipFill>
        <p:spPr bwMode="auto">
          <a:xfrm>
            <a:off x="4356100" y="5734050"/>
            <a:ext cx="876300" cy="809625"/>
          </a:xfrm>
          <a:prstGeom prst="rect">
            <a:avLst/>
          </a:prstGeom>
          <a:noFill/>
        </p:spPr>
      </p:pic>
      <p:pic>
        <p:nvPicPr>
          <p:cNvPr id="2067" name="Picture 19" descr="o7hu"/>
          <p:cNvPicPr>
            <a:picLocks noChangeAspect="1" noChangeArrowheads="1" noCrop="1"/>
          </p:cNvPicPr>
          <p:nvPr/>
        </p:nvPicPr>
        <p:blipFill>
          <a:blip r:embed="rId14" cstate="print"/>
          <a:srcRect/>
          <a:stretch>
            <a:fillRect/>
          </a:stretch>
        </p:blipFill>
        <p:spPr bwMode="auto">
          <a:xfrm>
            <a:off x="6516688" y="4365625"/>
            <a:ext cx="952500" cy="714375"/>
          </a:xfrm>
          <a:prstGeom prst="rect">
            <a:avLst/>
          </a:prstGeom>
          <a:noFill/>
        </p:spPr>
      </p:pic>
      <p:pic>
        <p:nvPicPr>
          <p:cNvPr id="2068" name="Picture 20" descr="p3wc"/>
          <p:cNvPicPr>
            <a:picLocks noChangeAspect="1" noChangeArrowheads="1" noCrop="1"/>
          </p:cNvPicPr>
          <p:nvPr/>
        </p:nvPicPr>
        <p:blipFill>
          <a:blip r:embed="rId15" cstate="print"/>
          <a:srcRect/>
          <a:stretch>
            <a:fillRect/>
          </a:stretch>
        </p:blipFill>
        <p:spPr bwMode="auto">
          <a:xfrm>
            <a:off x="2411413" y="5661025"/>
            <a:ext cx="742950" cy="847725"/>
          </a:xfrm>
          <a:prstGeom prst="rect">
            <a:avLst/>
          </a:prstGeom>
          <a:noFill/>
        </p:spPr>
      </p:pic>
      <p:pic>
        <p:nvPicPr>
          <p:cNvPr id="2069" name="Picture 21" descr="q6mw"/>
          <p:cNvPicPr>
            <a:picLocks noChangeAspect="1" noChangeArrowheads="1" noCrop="1"/>
          </p:cNvPicPr>
          <p:nvPr/>
        </p:nvPicPr>
        <p:blipFill>
          <a:blip r:embed="rId16" cstate="print"/>
          <a:srcRect/>
          <a:stretch>
            <a:fillRect/>
          </a:stretch>
        </p:blipFill>
        <p:spPr bwMode="auto">
          <a:xfrm>
            <a:off x="7596188" y="5013325"/>
            <a:ext cx="895350" cy="809625"/>
          </a:xfrm>
          <a:prstGeom prst="rect">
            <a:avLst/>
          </a:prstGeom>
          <a:noFill/>
        </p:spPr>
      </p:pic>
      <p:pic>
        <p:nvPicPr>
          <p:cNvPr id="2070" name="Picture 22" descr="r0so"/>
          <p:cNvPicPr>
            <a:picLocks noChangeAspect="1" noChangeArrowheads="1" noCrop="1"/>
          </p:cNvPicPr>
          <p:nvPr/>
        </p:nvPicPr>
        <p:blipFill>
          <a:blip r:embed="rId17" cstate="print"/>
          <a:srcRect/>
          <a:stretch>
            <a:fillRect/>
          </a:stretch>
        </p:blipFill>
        <p:spPr bwMode="auto">
          <a:xfrm>
            <a:off x="4140200" y="476250"/>
            <a:ext cx="1114425" cy="771525"/>
          </a:xfrm>
          <a:prstGeom prst="rect">
            <a:avLst/>
          </a:prstGeom>
          <a:noFill/>
        </p:spPr>
      </p:pic>
      <p:pic>
        <p:nvPicPr>
          <p:cNvPr id="2071" name="Picture 23" descr="s6qj"/>
          <p:cNvPicPr>
            <a:picLocks noChangeAspect="1" noChangeArrowheads="1" noCrop="1"/>
          </p:cNvPicPr>
          <p:nvPr/>
        </p:nvPicPr>
        <p:blipFill>
          <a:blip r:embed="rId18" cstate="print"/>
          <a:srcRect/>
          <a:stretch>
            <a:fillRect/>
          </a:stretch>
        </p:blipFill>
        <p:spPr bwMode="auto">
          <a:xfrm>
            <a:off x="2285984" y="1571612"/>
            <a:ext cx="819150" cy="781050"/>
          </a:xfrm>
          <a:prstGeom prst="rect">
            <a:avLst/>
          </a:prstGeom>
          <a:noFill/>
        </p:spPr>
      </p:pic>
      <p:pic>
        <p:nvPicPr>
          <p:cNvPr id="2074" name="Picture 26" descr="v9ru"/>
          <p:cNvPicPr>
            <a:picLocks noChangeAspect="1" noChangeArrowheads="1" noCrop="1"/>
          </p:cNvPicPr>
          <p:nvPr/>
        </p:nvPicPr>
        <p:blipFill>
          <a:blip r:embed="rId19" cstate="print"/>
          <a:srcRect/>
          <a:stretch>
            <a:fillRect/>
          </a:stretch>
        </p:blipFill>
        <p:spPr bwMode="auto">
          <a:xfrm>
            <a:off x="6011863" y="549275"/>
            <a:ext cx="895350" cy="838200"/>
          </a:xfrm>
          <a:prstGeom prst="rect">
            <a:avLst/>
          </a:prstGeom>
          <a:noFill/>
        </p:spPr>
      </p:pic>
      <p:pic>
        <p:nvPicPr>
          <p:cNvPr id="2077" name="Picture 29" descr="y9db"/>
          <p:cNvPicPr>
            <a:picLocks noChangeAspect="1" noChangeArrowheads="1" noCrop="1"/>
          </p:cNvPicPr>
          <p:nvPr/>
        </p:nvPicPr>
        <p:blipFill>
          <a:blip r:embed="rId20" cstate="print"/>
          <a:srcRect/>
          <a:stretch>
            <a:fillRect/>
          </a:stretch>
        </p:blipFill>
        <p:spPr bwMode="auto">
          <a:xfrm>
            <a:off x="3995738" y="5013325"/>
            <a:ext cx="733425" cy="742950"/>
          </a:xfrm>
          <a:prstGeom prst="rect">
            <a:avLst/>
          </a:prstGeom>
          <a:noFill/>
        </p:spPr>
      </p:pic>
      <p:pic>
        <p:nvPicPr>
          <p:cNvPr id="2078" name="Picture 30" descr="z4tg"/>
          <p:cNvPicPr>
            <a:picLocks noChangeAspect="1" noChangeArrowheads="1" noCrop="1"/>
          </p:cNvPicPr>
          <p:nvPr/>
        </p:nvPicPr>
        <p:blipFill>
          <a:blip r:embed="rId21" cstate="print"/>
          <a:srcRect/>
          <a:stretch>
            <a:fillRect/>
          </a:stretch>
        </p:blipFill>
        <p:spPr bwMode="auto">
          <a:xfrm>
            <a:off x="2555875" y="3357563"/>
            <a:ext cx="933450" cy="771525"/>
          </a:xfrm>
          <a:prstGeom prst="rect">
            <a:avLst/>
          </a:prstGeom>
          <a:noFill/>
        </p:spPr>
      </p:pic>
      <p:pic>
        <p:nvPicPr>
          <p:cNvPr id="2057" name="Picture 9" descr="e8fk"/>
          <p:cNvPicPr>
            <a:picLocks noChangeAspect="1" noChangeArrowheads="1" noCrop="1"/>
          </p:cNvPicPr>
          <p:nvPr/>
        </p:nvPicPr>
        <p:blipFill>
          <a:blip r:embed="rId22" cstate="print"/>
          <a:srcRect/>
          <a:stretch>
            <a:fillRect/>
          </a:stretch>
        </p:blipFill>
        <p:spPr bwMode="auto">
          <a:xfrm>
            <a:off x="4067175" y="4149725"/>
            <a:ext cx="752475" cy="790575"/>
          </a:xfrm>
          <a:prstGeom prst="rect">
            <a:avLst/>
          </a:prstGeom>
          <a:noFill/>
        </p:spPr>
      </p:pic>
      <p:pic>
        <p:nvPicPr>
          <p:cNvPr id="2079" name="Picture 31" descr="a0qx"/>
          <p:cNvPicPr>
            <a:picLocks noChangeAspect="1" noChangeArrowheads="1" noCrop="1"/>
          </p:cNvPicPr>
          <p:nvPr/>
        </p:nvPicPr>
        <p:blipFill>
          <a:blip r:embed="rId23" cstate="print"/>
          <a:srcRect/>
          <a:stretch>
            <a:fillRect/>
          </a:stretch>
        </p:blipFill>
        <p:spPr bwMode="auto">
          <a:xfrm>
            <a:off x="7991475" y="1844675"/>
            <a:ext cx="1152525" cy="1084263"/>
          </a:xfrm>
          <a:prstGeom prst="rect">
            <a:avLst/>
          </a:prstGeom>
          <a:noFill/>
        </p:spPr>
      </p:pic>
      <p:pic>
        <p:nvPicPr>
          <p:cNvPr id="2080" name="Picture 32" descr="b2yx"/>
          <p:cNvPicPr>
            <a:picLocks noChangeAspect="1" noChangeArrowheads="1" noCrop="1"/>
          </p:cNvPicPr>
          <p:nvPr/>
        </p:nvPicPr>
        <p:blipFill>
          <a:blip r:embed="rId24" cstate="print"/>
          <a:srcRect/>
          <a:stretch>
            <a:fillRect/>
          </a:stretch>
        </p:blipFill>
        <p:spPr bwMode="auto">
          <a:xfrm>
            <a:off x="4427538" y="3068638"/>
            <a:ext cx="739775" cy="538162"/>
          </a:xfrm>
          <a:prstGeom prst="rect">
            <a:avLst/>
          </a:prstGeom>
          <a:noFill/>
        </p:spPr>
      </p:pic>
      <p:pic>
        <p:nvPicPr>
          <p:cNvPr id="2083" name="Picture 35" descr="f4uq"/>
          <p:cNvPicPr>
            <a:picLocks noChangeAspect="1" noChangeArrowheads="1" noCrop="1"/>
          </p:cNvPicPr>
          <p:nvPr/>
        </p:nvPicPr>
        <p:blipFill>
          <a:blip r:embed="rId25" cstate="print"/>
          <a:srcRect/>
          <a:stretch>
            <a:fillRect/>
          </a:stretch>
        </p:blipFill>
        <p:spPr bwMode="auto">
          <a:xfrm>
            <a:off x="7451725" y="5876925"/>
            <a:ext cx="714375" cy="792163"/>
          </a:xfrm>
          <a:prstGeom prst="rect">
            <a:avLst/>
          </a:prstGeom>
          <a:noFill/>
        </p:spPr>
      </p:pic>
      <p:pic>
        <p:nvPicPr>
          <p:cNvPr id="2084" name="Picture 36" descr="g2tt"/>
          <p:cNvPicPr>
            <a:picLocks noChangeAspect="1" noChangeArrowheads="1" noCrop="1"/>
          </p:cNvPicPr>
          <p:nvPr/>
        </p:nvPicPr>
        <p:blipFill>
          <a:blip r:embed="rId26" cstate="print"/>
          <a:srcRect/>
          <a:stretch>
            <a:fillRect/>
          </a:stretch>
        </p:blipFill>
        <p:spPr bwMode="auto">
          <a:xfrm>
            <a:off x="3348038" y="4292600"/>
            <a:ext cx="719137" cy="557213"/>
          </a:xfrm>
          <a:prstGeom prst="rect">
            <a:avLst/>
          </a:prstGeom>
          <a:noFill/>
        </p:spPr>
      </p:pic>
      <p:pic>
        <p:nvPicPr>
          <p:cNvPr id="2085" name="Picture 37" descr="h1vp"/>
          <p:cNvPicPr>
            <a:picLocks noChangeAspect="1" noChangeArrowheads="1" noCrop="1"/>
          </p:cNvPicPr>
          <p:nvPr/>
        </p:nvPicPr>
        <p:blipFill>
          <a:blip r:embed="rId27" cstate="print"/>
          <a:srcRect/>
          <a:stretch>
            <a:fillRect/>
          </a:stretch>
        </p:blipFill>
        <p:spPr bwMode="auto">
          <a:xfrm>
            <a:off x="323850" y="1628775"/>
            <a:ext cx="719138" cy="719138"/>
          </a:xfrm>
          <a:prstGeom prst="rect">
            <a:avLst/>
          </a:prstGeom>
          <a:noFill/>
        </p:spPr>
      </p:pic>
      <p:pic>
        <p:nvPicPr>
          <p:cNvPr id="2088" name="Picture 40" descr="j2lb"/>
          <p:cNvPicPr>
            <a:picLocks noChangeAspect="1" noChangeArrowheads="1" noCrop="1"/>
          </p:cNvPicPr>
          <p:nvPr/>
        </p:nvPicPr>
        <p:blipFill>
          <a:blip r:embed="rId28" cstate="print"/>
          <a:srcRect/>
          <a:stretch>
            <a:fillRect/>
          </a:stretch>
        </p:blipFill>
        <p:spPr bwMode="auto">
          <a:xfrm>
            <a:off x="323850" y="4941888"/>
            <a:ext cx="584200" cy="647700"/>
          </a:xfrm>
          <a:prstGeom prst="rect">
            <a:avLst/>
          </a:prstGeom>
          <a:noFill/>
        </p:spPr>
      </p:pic>
      <p:pic>
        <p:nvPicPr>
          <p:cNvPr id="2089" name="Picture 41" descr="k9ih"/>
          <p:cNvPicPr>
            <a:picLocks noChangeAspect="1" noChangeArrowheads="1" noCrop="1"/>
          </p:cNvPicPr>
          <p:nvPr/>
        </p:nvPicPr>
        <p:blipFill>
          <a:blip r:embed="rId29" cstate="print"/>
          <a:srcRect/>
          <a:stretch>
            <a:fillRect/>
          </a:stretch>
        </p:blipFill>
        <p:spPr bwMode="auto">
          <a:xfrm>
            <a:off x="6502400" y="3284538"/>
            <a:ext cx="677863" cy="720725"/>
          </a:xfrm>
          <a:prstGeom prst="rect">
            <a:avLst/>
          </a:prstGeom>
          <a:noFill/>
        </p:spPr>
      </p:pic>
      <p:pic>
        <p:nvPicPr>
          <p:cNvPr id="2090" name="Picture 42" descr="l4xx"/>
          <p:cNvPicPr>
            <a:picLocks noChangeAspect="1" noChangeArrowheads="1" noCrop="1"/>
          </p:cNvPicPr>
          <p:nvPr/>
        </p:nvPicPr>
        <p:blipFill>
          <a:blip r:embed="rId30" cstate="print"/>
          <a:srcRect/>
          <a:stretch>
            <a:fillRect/>
          </a:stretch>
        </p:blipFill>
        <p:spPr bwMode="auto">
          <a:xfrm>
            <a:off x="5154613" y="188913"/>
            <a:ext cx="806450" cy="1008062"/>
          </a:xfrm>
          <a:prstGeom prst="rect">
            <a:avLst/>
          </a:prstGeom>
          <a:noFill/>
        </p:spPr>
      </p:pic>
      <p:pic>
        <p:nvPicPr>
          <p:cNvPr id="2091" name="Picture 43" descr="m1wt"/>
          <p:cNvPicPr>
            <a:picLocks noChangeAspect="1" noChangeArrowheads="1" noCrop="1"/>
          </p:cNvPicPr>
          <p:nvPr/>
        </p:nvPicPr>
        <p:blipFill>
          <a:blip r:embed="rId31" cstate="print"/>
          <a:srcRect/>
          <a:stretch>
            <a:fillRect/>
          </a:stretch>
        </p:blipFill>
        <p:spPr bwMode="auto">
          <a:xfrm>
            <a:off x="3563938" y="5949950"/>
            <a:ext cx="514350" cy="466725"/>
          </a:xfrm>
          <a:prstGeom prst="rect">
            <a:avLst/>
          </a:prstGeom>
          <a:noFill/>
        </p:spPr>
      </p:pic>
      <p:pic>
        <p:nvPicPr>
          <p:cNvPr id="2092" name="Picture 44" descr="o6sf"/>
          <p:cNvPicPr>
            <a:picLocks noChangeAspect="1" noChangeArrowheads="1" noCrop="1"/>
          </p:cNvPicPr>
          <p:nvPr/>
        </p:nvPicPr>
        <p:blipFill>
          <a:blip r:embed="rId32" cstate="print"/>
          <a:srcRect/>
          <a:stretch>
            <a:fillRect/>
          </a:stretch>
        </p:blipFill>
        <p:spPr bwMode="auto">
          <a:xfrm>
            <a:off x="8316913" y="4652963"/>
            <a:ext cx="571500" cy="428625"/>
          </a:xfrm>
          <a:prstGeom prst="rect">
            <a:avLst/>
          </a:prstGeom>
          <a:noFill/>
        </p:spPr>
      </p:pic>
      <p:pic>
        <p:nvPicPr>
          <p:cNvPr id="2094" name="Picture 46" descr="s9uw"/>
          <p:cNvPicPr>
            <a:picLocks noChangeAspect="1" noChangeArrowheads="1" noCrop="1"/>
          </p:cNvPicPr>
          <p:nvPr/>
        </p:nvPicPr>
        <p:blipFill>
          <a:blip r:embed="rId33" cstate="print"/>
          <a:srcRect/>
          <a:stretch>
            <a:fillRect/>
          </a:stretch>
        </p:blipFill>
        <p:spPr bwMode="auto">
          <a:xfrm>
            <a:off x="6732588" y="1636713"/>
            <a:ext cx="792162" cy="746125"/>
          </a:xfrm>
          <a:prstGeom prst="rect">
            <a:avLst/>
          </a:prstGeom>
          <a:noFill/>
        </p:spPr>
      </p:pic>
      <p:pic>
        <p:nvPicPr>
          <p:cNvPr id="2095" name="Picture 47" descr="t0xt"/>
          <p:cNvPicPr>
            <a:picLocks noChangeAspect="1" noChangeArrowheads="1" noCrop="1"/>
          </p:cNvPicPr>
          <p:nvPr/>
        </p:nvPicPr>
        <p:blipFill>
          <a:blip r:embed="rId34" cstate="print"/>
          <a:srcRect/>
          <a:stretch>
            <a:fillRect/>
          </a:stretch>
        </p:blipFill>
        <p:spPr bwMode="auto">
          <a:xfrm>
            <a:off x="4572000" y="1341438"/>
            <a:ext cx="687388" cy="701675"/>
          </a:xfrm>
          <a:prstGeom prst="rect">
            <a:avLst/>
          </a:prstGeom>
          <a:noFill/>
        </p:spPr>
      </p:pic>
      <p:pic>
        <p:nvPicPr>
          <p:cNvPr id="2096" name="Picture 48" descr="v3yx"/>
          <p:cNvPicPr>
            <a:picLocks noChangeAspect="1" noChangeArrowheads="1" noCrop="1"/>
          </p:cNvPicPr>
          <p:nvPr/>
        </p:nvPicPr>
        <p:blipFill>
          <a:blip r:embed="rId35" cstate="print"/>
          <a:srcRect/>
          <a:stretch>
            <a:fillRect/>
          </a:stretch>
        </p:blipFill>
        <p:spPr bwMode="auto">
          <a:xfrm>
            <a:off x="6084888" y="1773238"/>
            <a:ext cx="533400" cy="495300"/>
          </a:xfrm>
          <a:prstGeom prst="rect">
            <a:avLst/>
          </a:prstGeom>
          <a:noFill/>
        </p:spPr>
      </p:pic>
      <p:pic>
        <p:nvPicPr>
          <p:cNvPr id="2097" name="Picture 49" descr="u5jn"/>
          <p:cNvPicPr>
            <a:picLocks noChangeAspect="1" noChangeArrowheads="1" noCrop="1"/>
          </p:cNvPicPr>
          <p:nvPr/>
        </p:nvPicPr>
        <p:blipFill>
          <a:blip r:embed="rId36" cstate="print"/>
          <a:srcRect/>
          <a:stretch>
            <a:fillRect/>
          </a:stretch>
        </p:blipFill>
        <p:spPr bwMode="auto">
          <a:xfrm>
            <a:off x="2484438" y="4437063"/>
            <a:ext cx="504825" cy="457200"/>
          </a:xfrm>
          <a:prstGeom prst="rect">
            <a:avLst/>
          </a:prstGeom>
          <a:noFill/>
        </p:spPr>
      </p:pic>
      <p:pic>
        <p:nvPicPr>
          <p:cNvPr id="2098" name="Picture 50" descr="y3zx"/>
          <p:cNvPicPr>
            <a:picLocks noChangeAspect="1" noChangeArrowheads="1" noCrop="1"/>
          </p:cNvPicPr>
          <p:nvPr/>
        </p:nvPicPr>
        <p:blipFill>
          <a:blip r:embed="rId37" cstate="print"/>
          <a:srcRect/>
          <a:stretch>
            <a:fillRect/>
          </a:stretch>
        </p:blipFill>
        <p:spPr bwMode="auto">
          <a:xfrm>
            <a:off x="6877050" y="260350"/>
            <a:ext cx="438150" cy="438150"/>
          </a:xfrm>
          <a:prstGeom prst="rect">
            <a:avLst/>
          </a:prstGeom>
          <a:noFill/>
        </p:spPr>
      </p:pic>
      <p:pic>
        <p:nvPicPr>
          <p:cNvPr id="2099" name="Picture 51" descr="z6dg"/>
          <p:cNvPicPr>
            <a:picLocks noChangeAspect="1" noChangeArrowheads="1" noCrop="1"/>
          </p:cNvPicPr>
          <p:nvPr/>
        </p:nvPicPr>
        <p:blipFill>
          <a:blip r:embed="rId38" cstate="print"/>
          <a:srcRect/>
          <a:stretch>
            <a:fillRect/>
          </a:stretch>
        </p:blipFill>
        <p:spPr bwMode="auto">
          <a:xfrm>
            <a:off x="5724525" y="3573463"/>
            <a:ext cx="552450" cy="466725"/>
          </a:xfrm>
          <a:prstGeom prst="rect">
            <a:avLst/>
          </a:prstGeom>
          <a:noFill/>
        </p:spPr>
      </p:pic>
      <p:pic>
        <p:nvPicPr>
          <p:cNvPr id="2087" name="Picture 39" descr="3058mo"/>
          <p:cNvPicPr>
            <a:picLocks noChangeAspect="1" noChangeArrowheads="1" noCrop="1"/>
          </p:cNvPicPr>
          <p:nvPr/>
        </p:nvPicPr>
        <p:blipFill>
          <a:blip r:embed="rId39" cstate="print"/>
          <a:srcRect/>
          <a:stretch>
            <a:fillRect/>
          </a:stretch>
        </p:blipFill>
        <p:spPr bwMode="auto">
          <a:xfrm>
            <a:off x="4787900" y="3644900"/>
            <a:ext cx="647700" cy="647700"/>
          </a:xfrm>
          <a:prstGeom prst="rect">
            <a:avLst/>
          </a:prstGeom>
          <a:noFill/>
        </p:spPr>
      </p:pic>
      <p:pic>
        <p:nvPicPr>
          <p:cNvPr id="2101" name="Picture 53" descr="a6kx"/>
          <p:cNvPicPr>
            <a:picLocks noChangeAspect="1" noChangeArrowheads="1" noCrop="1"/>
          </p:cNvPicPr>
          <p:nvPr/>
        </p:nvPicPr>
        <p:blipFill>
          <a:blip r:embed="rId40" cstate="print"/>
          <a:srcRect/>
          <a:stretch>
            <a:fillRect/>
          </a:stretch>
        </p:blipFill>
        <p:spPr bwMode="auto">
          <a:xfrm>
            <a:off x="2700338" y="620713"/>
            <a:ext cx="1871662" cy="1762125"/>
          </a:xfrm>
          <a:prstGeom prst="rect">
            <a:avLst/>
          </a:prstGeom>
          <a:noFill/>
        </p:spPr>
      </p:pic>
      <p:pic>
        <p:nvPicPr>
          <p:cNvPr id="2103" name="Picture 55" descr="h2rj"/>
          <p:cNvPicPr>
            <a:picLocks noChangeAspect="1" noChangeArrowheads="1" noCrop="1"/>
          </p:cNvPicPr>
          <p:nvPr/>
        </p:nvPicPr>
        <p:blipFill>
          <a:blip r:embed="rId41" cstate="print"/>
          <a:srcRect/>
          <a:stretch>
            <a:fillRect/>
          </a:stretch>
        </p:blipFill>
        <p:spPr bwMode="auto">
          <a:xfrm>
            <a:off x="971550" y="4581525"/>
            <a:ext cx="1590675" cy="1600200"/>
          </a:xfrm>
          <a:prstGeom prst="rect">
            <a:avLst/>
          </a:prstGeom>
          <a:noFill/>
        </p:spPr>
      </p:pic>
      <p:pic>
        <p:nvPicPr>
          <p:cNvPr id="2105" name="Picture 57" descr="n5cb"/>
          <p:cNvPicPr>
            <a:picLocks noChangeAspect="1" noChangeArrowheads="1" noCrop="1"/>
          </p:cNvPicPr>
          <p:nvPr/>
        </p:nvPicPr>
        <p:blipFill>
          <a:blip r:embed="rId42" cstate="print"/>
          <a:srcRect/>
          <a:stretch>
            <a:fillRect/>
          </a:stretch>
        </p:blipFill>
        <p:spPr bwMode="auto">
          <a:xfrm>
            <a:off x="7092950" y="2852738"/>
            <a:ext cx="1743075" cy="1619250"/>
          </a:xfrm>
          <a:prstGeom prst="rect">
            <a:avLst/>
          </a:prstGeom>
          <a:noFill/>
        </p:spPr>
      </p:pic>
      <p:pic>
        <p:nvPicPr>
          <p:cNvPr id="2107" name="Picture 59" descr="g5lk">
            <a:hlinkClick r:id="rId43"/>
          </p:cNvPr>
          <p:cNvPicPr>
            <a:picLocks noChangeAspect="1" noChangeArrowheads="1" noCrop="1"/>
          </p:cNvPicPr>
          <p:nvPr/>
        </p:nvPicPr>
        <p:blipFill>
          <a:blip r:embed="rId44" cstate="print"/>
          <a:srcRect/>
          <a:stretch>
            <a:fillRect/>
          </a:stretch>
        </p:blipFill>
        <p:spPr bwMode="auto">
          <a:xfrm>
            <a:off x="5435600" y="5013325"/>
            <a:ext cx="1533525" cy="1695450"/>
          </a:xfrm>
          <a:prstGeom prst="rect">
            <a:avLst/>
          </a:prstGeom>
          <a:noFill/>
        </p:spPr>
      </p:pic>
      <p:pic>
        <p:nvPicPr>
          <p:cNvPr id="2109" name="Picture 61" descr="j8ub">
            <a:hlinkClick r:id="rId43"/>
          </p:cNvPr>
          <p:cNvPicPr>
            <a:picLocks noChangeAspect="1" noChangeArrowheads="1" noCrop="1"/>
          </p:cNvPicPr>
          <p:nvPr/>
        </p:nvPicPr>
        <p:blipFill>
          <a:blip r:embed="rId45" cstate="print"/>
          <a:srcRect/>
          <a:stretch>
            <a:fillRect/>
          </a:stretch>
        </p:blipFill>
        <p:spPr bwMode="auto">
          <a:xfrm>
            <a:off x="7596188" y="260350"/>
            <a:ext cx="1257300" cy="1695450"/>
          </a:xfrm>
          <a:prstGeom prst="rect">
            <a:avLst/>
          </a:prstGeom>
          <a:noFill/>
        </p:spPr>
      </p:pic>
      <p:pic>
        <p:nvPicPr>
          <p:cNvPr id="2111" name="Picture 63" descr="p4cb">
            <a:hlinkClick r:id="rId43"/>
          </p:cNvPr>
          <p:cNvPicPr>
            <a:picLocks noChangeAspect="1" noChangeArrowheads="1" noCrop="1"/>
          </p:cNvPicPr>
          <p:nvPr/>
        </p:nvPicPr>
        <p:blipFill>
          <a:blip r:embed="rId46" cstate="print"/>
          <a:srcRect/>
          <a:stretch>
            <a:fillRect/>
          </a:stretch>
        </p:blipFill>
        <p:spPr bwMode="auto">
          <a:xfrm>
            <a:off x="1187450" y="2924175"/>
            <a:ext cx="1304925" cy="1695450"/>
          </a:xfrm>
          <a:prstGeom prst="rect">
            <a:avLst/>
          </a:prstGeom>
          <a:noFill/>
        </p:spPr>
      </p:pic>
      <p:pic>
        <p:nvPicPr>
          <p:cNvPr id="2113" name="Picture 65" descr="v4hs">
            <a:hlinkClick r:id="rId47"/>
          </p:cNvPr>
          <p:cNvPicPr>
            <a:picLocks noChangeAspect="1" noChangeArrowheads="1" noCrop="1"/>
          </p:cNvPicPr>
          <p:nvPr/>
        </p:nvPicPr>
        <p:blipFill>
          <a:blip r:embed="rId48" cstate="print"/>
          <a:srcRect/>
          <a:stretch>
            <a:fillRect/>
          </a:stretch>
        </p:blipFill>
        <p:spPr bwMode="auto">
          <a:xfrm>
            <a:off x="684213" y="260350"/>
            <a:ext cx="1390650" cy="1695450"/>
          </a:xfrm>
          <a:prstGeom prst="rect">
            <a:avLst/>
          </a:prstGeom>
          <a:noFill/>
        </p:spPr>
      </p:pic>
      <p:sp>
        <p:nvSpPr>
          <p:cNvPr id="49" name="WordArt 14"/>
          <p:cNvSpPr>
            <a:spLocks noChangeArrowheads="1" noChangeShapeType="1" noTextEdit="1"/>
          </p:cNvSpPr>
          <p:nvPr/>
        </p:nvSpPr>
        <p:spPr bwMode="auto">
          <a:xfrm>
            <a:off x="3000364" y="2143116"/>
            <a:ext cx="3143272" cy="719140"/>
          </a:xfrm>
          <a:prstGeom prst="rect">
            <a:avLst/>
          </a:prstGeom>
        </p:spPr>
        <p:txBody>
          <a:bodyPr wrap="none" fromWordArt="1">
            <a:prstTxWarp prst="textPlain">
              <a:avLst>
                <a:gd name="adj" fmla="val 50000"/>
              </a:avLst>
            </a:prstTxWarp>
          </a:bodyPr>
          <a:lstStyle/>
          <a:p>
            <a:pPr algn="ctr"/>
            <a:r>
              <a:rPr lang="tr-TR" sz="3600" kern="10" dirty="0">
                <a:ln w="12700">
                  <a:solidFill>
                    <a:srgbClr val="FF0000"/>
                  </a:solidFill>
                  <a:round/>
                  <a:headEnd/>
                  <a:tailEnd/>
                </a:ln>
                <a:solidFill>
                  <a:srgbClr val="FFC000"/>
                </a:solidFill>
                <a:effectLst>
                  <a:outerShdw dist="35921" dir="2700000" sy="50000" kx="2115830" algn="bl" rotWithShape="0">
                    <a:srgbClr val="C0C0C0">
                      <a:alpha val="79999"/>
                    </a:srgbClr>
                  </a:outerShdw>
                </a:effectLst>
                <a:latin typeface="Arial Black"/>
              </a:rPr>
              <a:t>Tuncay YILDIRICI</a:t>
            </a:r>
          </a:p>
        </p:txBody>
      </p:sp>
      <p:pic>
        <p:nvPicPr>
          <p:cNvPr id="50" name="Picture 53" descr="a6kx"/>
          <p:cNvPicPr>
            <a:picLocks noChangeAspect="1" noChangeArrowheads="1" noCrop="1"/>
          </p:cNvPicPr>
          <p:nvPr/>
        </p:nvPicPr>
        <p:blipFill>
          <a:blip r:embed="rId40" cstate="print"/>
          <a:srcRect/>
          <a:stretch>
            <a:fillRect/>
          </a:stretch>
        </p:blipFill>
        <p:spPr bwMode="auto">
          <a:xfrm>
            <a:off x="2786050" y="500042"/>
            <a:ext cx="1871662" cy="1762125"/>
          </a:xfrm>
          <a:prstGeom prst="rect">
            <a:avLst/>
          </a:prstGeom>
          <a:noFill/>
        </p:spPr>
      </p:pic>
      <p:pic>
        <p:nvPicPr>
          <p:cNvPr id="51" name="Picture 5" descr="http://img236.imageshack.us/img236/3517/ruth356hoct1.gif"/>
          <p:cNvPicPr>
            <a:picLocks noChangeAspect="1" noChangeArrowheads="1" noCrop="1"/>
          </p:cNvPicPr>
          <p:nvPr/>
        </p:nvPicPr>
        <p:blipFill>
          <a:blip r:embed="rId49" cstate="print"/>
          <a:srcRect/>
          <a:stretch>
            <a:fillRect/>
          </a:stretch>
        </p:blipFill>
        <p:spPr bwMode="auto">
          <a:xfrm>
            <a:off x="1428728" y="1857364"/>
            <a:ext cx="738176" cy="1175176"/>
          </a:xfrm>
          <a:prstGeom prst="rect">
            <a:avLst/>
          </a:prstGeom>
          <a:noFill/>
        </p:spPr>
      </p:pic>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WordArt 6"/>
          <p:cNvSpPr>
            <a:spLocks noChangeArrowheads="1" noChangeShapeType="1" noTextEdit="1"/>
          </p:cNvSpPr>
          <p:nvPr/>
        </p:nvSpPr>
        <p:spPr bwMode="auto">
          <a:xfrm>
            <a:off x="1214414" y="1643050"/>
            <a:ext cx="6858048" cy="3786214"/>
          </a:xfrm>
          <a:prstGeom prst="rect">
            <a:avLst/>
          </a:prstGeom>
        </p:spPr>
        <p:txBody>
          <a:bodyPr wrap="none" fromWordArt="1">
            <a:prstTxWarp prst="textPlain">
              <a:avLst>
                <a:gd name="adj" fmla="val 50000"/>
              </a:avLst>
            </a:prstTxWarp>
          </a:bodyPr>
          <a:lstStyle/>
          <a:p>
            <a:pPr algn="ctr"/>
            <a:r>
              <a:rPr lang="tr-TR" sz="3600" kern="10" dirty="0" smtClean="0">
                <a:ln w="12700">
                  <a:solidFill>
                    <a:srgbClr val="FF0000"/>
                  </a:solidFill>
                  <a:round/>
                  <a:headEnd/>
                  <a:tailEnd/>
                </a:ln>
                <a:solidFill>
                  <a:schemeClr val="bg1"/>
                </a:solidFill>
                <a:effectLst>
                  <a:outerShdw dist="35921" dir="2700000" sy="50000" kx="2115830" algn="bl" rotWithShape="0">
                    <a:srgbClr val="C0C0C0">
                      <a:alpha val="79999"/>
                    </a:srgbClr>
                  </a:outerShdw>
                </a:effectLst>
                <a:latin typeface="Arial Black"/>
              </a:rPr>
              <a:t>Aferin </a:t>
            </a:r>
          </a:p>
          <a:p>
            <a:pPr algn="ctr"/>
            <a:r>
              <a:rPr lang="tr-TR" sz="3600" kern="10" dirty="0" smtClean="0">
                <a:ln w="12700">
                  <a:solidFill>
                    <a:srgbClr val="FF0000"/>
                  </a:solidFill>
                  <a:round/>
                  <a:headEnd/>
                  <a:tailEnd/>
                </a:ln>
                <a:solidFill>
                  <a:schemeClr val="bg1"/>
                </a:solidFill>
                <a:effectLst>
                  <a:outerShdw dist="35921" dir="2700000" sy="50000" kx="2115830" algn="bl" rotWithShape="0">
                    <a:srgbClr val="C0C0C0">
                      <a:alpha val="79999"/>
                    </a:srgbClr>
                  </a:outerShdw>
                </a:effectLst>
                <a:latin typeface="Arial Black"/>
              </a:rPr>
              <a:t>çocuklar</a:t>
            </a:r>
          </a:p>
          <a:p>
            <a:pPr algn="ctr"/>
            <a:r>
              <a:rPr lang="tr-TR" sz="3600" kern="10" dirty="0" smtClean="0">
                <a:ln w="12700">
                  <a:solidFill>
                    <a:srgbClr val="FF0000"/>
                  </a:solidFill>
                  <a:round/>
                  <a:headEnd/>
                  <a:tailEnd/>
                </a:ln>
                <a:solidFill>
                  <a:schemeClr val="bg1"/>
                </a:solidFill>
                <a:effectLst>
                  <a:outerShdw dist="35921" dir="2700000" sy="50000" kx="2115830" algn="bl" rotWithShape="0">
                    <a:srgbClr val="C0C0C0">
                      <a:alpha val="79999"/>
                    </a:srgbClr>
                  </a:outerShdw>
                </a:effectLst>
                <a:latin typeface="Arial Black"/>
              </a:rPr>
              <a:t>hepiniz</a:t>
            </a:r>
          </a:p>
          <a:p>
            <a:pPr algn="ctr"/>
            <a:r>
              <a:rPr lang="tr-TR" sz="3600" kern="10" dirty="0" smtClean="0">
                <a:ln w="12700">
                  <a:solidFill>
                    <a:srgbClr val="FF0000"/>
                  </a:solidFill>
                  <a:round/>
                  <a:headEnd/>
                  <a:tailEnd/>
                </a:ln>
                <a:solidFill>
                  <a:schemeClr val="bg1"/>
                </a:solidFill>
                <a:effectLst>
                  <a:outerShdw dist="35921" dir="2700000" sy="50000" kx="2115830" algn="bl" rotWithShape="0">
                    <a:srgbClr val="C0C0C0">
                      <a:alpha val="79999"/>
                    </a:srgbClr>
                  </a:outerShdw>
                </a:effectLst>
                <a:latin typeface="Arial Black"/>
              </a:rPr>
              <a:t>harikasınız  </a:t>
            </a:r>
            <a:endParaRPr lang="tr-TR" sz="3600" kern="10" dirty="0">
              <a:ln w="12700">
                <a:solidFill>
                  <a:srgbClr val="FF0000"/>
                </a:solidFill>
                <a:round/>
                <a:headEnd/>
                <a:tailEnd/>
              </a:ln>
              <a:solidFill>
                <a:schemeClr val="bg1"/>
              </a:solidFill>
              <a:effectLst>
                <a:outerShdw dist="35921" dir="2700000" sy="50000" kx="2115830" algn="bl" rotWithShape="0">
                  <a:srgbClr val="C0C0C0">
                    <a:alpha val="79999"/>
                  </a:srgbClr>
                </a:outerShdw>
              </a:effectLst>
              <a:latin typeface="Arial Black"/>
            </a:endParaRPr>
          </a:p>
        </p:txBody>
      </p:sp>
      <p:pic>
        <p:nvPicPr>
          <p:cNvPr id="4" name="Picture 8" descr="af053mo0">
            <a:hlinkClick r:id="rId2"/>
          </p:cNvPr>
          <p:cNvPicPr>
            <a:picLocks noChangeAspect="1" noChangeArrowheads="1" noCrop="1"/>
          </p:cNvPicPr>
          <p:nvPr/>
        </p:nvPicPr>
        <p:blipFill>
          <a:blip r:embed="rId3" cstate="print"/>
          <a:srcRect/>
          <a:stretch>
            <a:fillRect/>
          </a:stretch>
        </p:blipFill>
        <p:spPr bwMode="auto">
          <a:xfrm>
            <a:off x="6215074" y="714356"/>
            <a:ext cx="1928826" cy="1555993"/>
          </a:xfrm>
          <a:prstGeom prst="rect">
            <a:avLst/>
          </a:prstGeom>
          <a:noFill/>
        </p:spPr>
      </p:pic>
      <p:pic>
        <p:nvPicPr>
          <p:cNvPr id="5" name="Picture 8" descr="af053mo0">
            <a:hlinkClick r:id="rId2"/>
          </p:cNvPr>
          <p:cNvPicPr>
            <a:picLocks noChangeAspect="1" noChangeArrowheads="1" noCrop="1"/>
          </p:cNvPicPr>
          <p:nvPr/>
        </p:nvPicPr>
        <p:blipFill>
          <a:blip r:embed="rId3" cstate="print"/>
          <a:srcRect/>
          <a:stretch>
            <a:fillRect/>
          </a:stretch>
        </p:blipFill>
        <p:spPr bwMode="auto">
          <a:xfrm>
            <a:off x="7000892" y="5429264"/>
            <a:ext cx="1000100" cy="806785"/>
          </a:xfrm>
          <a:prstGeom prst="rect">
            <a:avLst/>
          </a:prstGeom>
          <a:noFill/>
        </p:spPr>
      </p:pic>
      <p:pic>
        <p:nvPicPr>
          <p:cNvPr id="12290" name="Picture 2" descr="http://members.home.nl/verzameling/baby/bebe45.gif"/>
          <p:cNvPicPr>
            <a:picLocks noChangeAspect="1" noChangeArrowheads="1" noCrop="1"/>
          </p:cNvPicPr>
          <p:nvPr/>
        </p:nvPicPr>
        <p:blipFill>
          <a:blip r:embed="rId4" cstate="print"/>
          <a:srcRect/>
          <a:stretch>
            <a:fillRect/>
          </a:stretch>
        </p:blipFill>
        <p:spPr bwMode="auto">
          <a:xfrm>
            <a:off x="1000100" y="1285860"/>
            <a:ext cx="1285875" cy="1357322"/>
          </a:xfrm>
          <a:prstGeom prst="rect">
            <a:avLst/>
          </a:prstGeom>
          <a:noFill/>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WordArt 3"/>
          <p:cNvSpPr>
            <a:spLocks noChangeArrowheads="1" noChangeShapeType="1" noTextEdit="1"/>
          </p:cNvSpPr>
          <p:nvPr/>
        </p:nvSpPr>
        <p:spPr bwMode="auto">
          <a:xfrm>
            <a:off x="1428728" y="1928802"/>
            <a:ext cx="6572296" cy="2151071"/>
          </a:xfrm>
          <a:prstGeom prst="rect">
            <a:avLst/>
          </a:prstGeom>
        </p:spPr>
        <p:txBody>
          <a:bodyPr wrap="none" fromWordArt="1">
            <a:prstTxWarp prst="textWave4">
              <a:avLst>
                <a:gd name="adj1" fmla="val 6500"/>
                <a:gd name="adj2" fmla="val 0"/>
              </a:avLst>
            </a:prstTxWarp>
          </a:bodyPr>
          <a:lstStyle/>
          <a:p>
            <a:pPr algn="ctr"/>
            <a:r>
              <a:rPr lang="tr-TR" sz="4800" b="1" i="1" kern="10" dirty="0">
                <a:ln w="9525">
                  <a:solidFill>
                    <a:schemeClr val="tx1"/>
                  </a:solidFill>
                  <a:round/>
                  <a:headEnd/>
                  <a:tailEnd/>
                </a:ln>
                <a:solidFill>
                  <a:srgbClr val="FFFF00"/>
                </a:solidFill>
                <a:effectLst>
                  <a:outerShdw dist="35921" dir="2700000" algn="ctr" rotWithShape="0">
                    <a:srgbClr val="C0C0C0"/>
                  </a:outerShdw>
                </a:effectLst>
                <a:latin typeface="Comic Sans MS"/>
              </a:rPr>
              <a:t>Bilgi Yuvamızın Kuzucukları</a:t>
            </a:r>
          </a:p>
        </p:txBody>
      </p:sp>
      <p:pic>
        <p:nvPicPr>
          <p:cNvPr id="11266" name="Picture 2" descr="http://members.home.nl/verzameling/baby/bebe38.gif"/>
          <p:cNvPicPr>
            <a:picLocks noChangeAspect="1" noChangeArrowheads="1" noCrop="1"/>
          </p:cNvPicPr>
          <p:nvPr/>
        </p:nvPicPr>
        <p:blipFill>
          <a:blip r:embed="rId2" cstate="print"/>
          <a:srcRect/>
          <a:stretch>
            <a:fillRect/>
          </a:stretch>
        </p:blipFill>
        <p:spPr bwMode="auto">
          <a:xfrm>
            <a:off x="1928794" y="1214422"/>
            <a:ext cx="800100" cy="885825"/>
          </a:xfrm>
          <a:prstGeom prst="rect">
            <a:avLst/>
          </a:prstGeom>
          <a:noFill/>
        </p:spPr>
      </p:pic>
      <p:pic>
        <p:nvPicPr>
          <p:cNvPr id="11268" name="Picture 4" descr="http://members.home.nl/verzameling/baby/bebe35.gif"/>
          <p:cNvPicPr>
            <a:picLocks noChangeAspect="1" noChangeArrowheads="1" noCrop="1"/>
          </p:cNvPicPr>
          <p:nvPr/>
        </p:nvPicPr>
        <p:blipFill>
          <a:blip r:embed="rId3" cstate="print"/>
          <a:srcRect/>
          <a:stretch>
            <a:fillRect/>
          </a:stretch>
        </p:blipFill>
        <p:spPr bwMode="auto">
          <a:xfrm>
            <a:off x="4143372" y="1357298"/>
            <a:ext cx="857250" cy="990601"/>
          </a:xfrm>
          <a:prstGeom prst="rect">
            <a:avLst/>
          </a:prstGeom>
          <a:noFill/>
        </p:spPr>
      </p:pic>
      <p:pic>
        <p:nvPicPr>
          <p:cNvPr id="11270" name="Picture 6" descr="http://members.home.nl/verzameling/baby/bebe30.gif"/>
          <p:cNvPicPr>
            <a:picLocks noChangeAspect="1" noChangeArrowheads="1" noCrop="1"/>
          </p:cNvPicPr>
          <p:nvPr/>
        </p:nvPicPr>
        <p:blipFill>
          <a:blip r:embed="rId4" cstate="print"/>
          <a:srcRect/>
          <a:stretch>
            <a:fillRect/>
          </a:stretch>
        </p:blipFill>
        <p:spPr bwMode="auto">
          <a:xfrm>
            <a:off x="5857884" y="1285860"/>
            <a:ext cx="847725" cy="933450"/>
          </a:xfrm>
          <a:prstGeom prst="rect">
            <a:avLst/>
          </a:prstGeom>
          <a:noFill/>
        </p:spPr>
      </p:pic>
      <p:pic>
        <p:nvPicPr>
          <p:cNvPr id="11272" name="Picture 8" descr="http://img129.imageshack.us/img129/1779/image00118bm1jo3qo6qpgh5.gif"/>
          <p:cNvPicPr>
            <a:picLocks noChangeAspect="1" noChangeArrowheads="1" noCrop="1"/>
          </p:cNvPicPr>
          <p:nvPr/>
        </p:nvPicPr>
        <p:blipFill>
          <a:blip r:embed="rId5" cstate="print"/>
          <a:srcRect/>
          <a:stretch>
            <a:fillRect/>
          </a:stretch>
        </p:blipFill>
        <p:spPr bwMode="auto">
          <a:xfrm>
            <a:off x="1571604" y="3786190"/>
            <a:ext cx="5643602" cy="2119314"/>
          </a:xfrm>
          <a:prstGeom prst="rect">
            <a:avLst/>
          </a:prstGeom>
          <a:solidFill>
            <a:srgbClr val="FFFF00"/>
          </a:solid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AutoShape 2"/>
          <p:cNvSpPr>
            <a:spLocks noChangeArrowheads="1"/>
          </p:cNvSpPr>
          <p:nvPr/>
        </p:nvSpPr>
        <p:spPr bwMode="auto">
          <a:xfrm>
            <a:off x="928662" y="1071546"/>
            <a:ext cx="7072362" cy="1643074"/>
          </a:xfrm>
          <a:prstGeom prst="wedgeRoundRectCallout">
            <a:avLst>
              <a:gd name="adj1" fmla="val -4997"/>
              <a:gd name="adj2" fmla="val 47335"/>
              <a:gd name="adj3" fmla="val 16667"/>
            </a:avLst>
          </a:prstGeom>
          <a:solidFill>
            <a:srgbClr val="FFFFFF"/>
          </a:solidFill>
          <a:ln w="31750">
            <a:solidFill>
              <a:srgbClr val="8064A2"/>
            </a:solidFill>
            <a:miter lim="800000"/>
            <a:headEnd/>
            <a:tailEnd/>
          </a:ln>
          <a:effectLst/>
        </p:spPr>
        <p:txBody>
          <a:bodyPr vert="horz" wrap="square" lIns="91440" tIns="45720" rIns="91440" bIns="45720" numCol="1" anchor="t" anchorCtr="0" compatLnSpc="1">
            <a:prstTxWarp prst="textNoShape">
              <a:avLst/>
            </a:prstTxWarp>
          </a:bodyPr>
          <a:lstStyle/>
          <a:p>
            <a:pPr lvl="0" fontAlgn="base">
              <a:spcBef>
                <a:spcPct val="0"/>
              </a:spcBef>
              <a:spcAft>
                <a:spcPct val="0"/>
              </a:spcAft>
            </a:pPr>
            <a:r>
              <a:rPr lang="tr-TR" sz="2400" b="1" dirty="0" smtClean="0">
                <a:solidFill>
                  <a:srgbClr val="0000FF"/>
                </a:solidFill>
                <a:latin typeface="Comic Sans MS" pitchFamily="66" charset="0"/>
                <a:ea typeface="Times New Roman" pitchFamily="18" charset="0"/>
              </a:rPr>
              <a:t>Gördüğümüz </a:t>
            </a:r>
            <a:r>
              <a:rPr lang="tr-TR" sz="2400" b="1" dirty="0" smtClean="0">
                <a:solidFill>
                  <a:srgbClr val="0000FF"/>
                </a:solidFill>
                <a:latin typeface="Comic Sans MS" pitchFamily="66" charset="0"/>
                <a:ea typeface="Times New Roman" pitchFamily="18" charset="0"/>
              </a:rPr>
              <a:t>bir yeri,bir </a:t>
            </a:r>
            <a:r>
              <a:rPr lang="tr-TR" sz="2400" b="1" dirty="0" smtClean="0">
                <a:solidFill>
                  <a:srgbClr val="0000FF"/>
                </a:solidFill>
                <a:latin typeface="Comic Sans MS" pitchFamily="66" charset="0"/>
                <a:ea typeface="Times New Roman" pitchFamily="18" charset="0"/>
              </a:rPr>
              <a:t>kişiyi,bir hayvanı,bir eşyayı karşımızdaki </a:t>
            </a:r>
            <a:r>
              <a:rPr lang="tr-TR" sz="2400" b="1" dirty="0" smtClean="0">
                <a:solidFill>
                  <a:srgbClr val="0000FF"/>
                </a:solidFill>
                <a:latin typeface="Comic Sans MS" pitchFamily="66" charset="0"/>
                <a:ea typeface="Times New Roman" pitchFamily="18" charset="0"/>
              </a:rPr>
              <a:t>kişinin </a:t>
            </a:r>
            <a:r>
              <a:rPr lang="tr-TR" sz="2400" b="1" dirty="0" smtClean="0">
                <a:solidFill>
                  <a:srgbClr val="0000FF"/>
                </a:solidFill>
                <a:latin typeface="Comic Sans MS" pitchFamily="66" charset="0"/>
                <a:ea typeface="Times New Roman" pitchFamily="18" charset="0"/>
              </a:rPr>
              <a:t>gözünün önünde canlanacak biçimde anlatmaya </a:t>
            </a:r>
            <a:r>
              <a:rPr lang="tr-TR" sz="2400" b="1" dirty="0" smtClean="0">
                <a:solidFill>
                  <a:srgbClr val="FF0000"/>
                </a:solidFill>
                <a:latin typeface="Comic Sans MS" pitchFamily="66" charset="0"/>
                <a:ea typeface="Times New Roman" pitchFamily="18" charset="0"/>
              </a:rPr>
              <a:t>betimleme </a:t>
            </a:r>
            <a:endParaRPr lang="tr-TR" sz="2400" b="1" dirty="0" smtClean="0">
              <a:solidFill>
                <a:srgbClr val="FF0000"/>
              </a:solidFill>
              <a:latin typeface="Comic Sans MS" pitchFamily="66" charset="0"/>
              <a:ea typeface="Times New Roman" pitchFamily="18" charset="0"/>
            </a:endParaRPr>
          </a:p>
          <a:p>
            <a:pPr lvl="0" fontAlgn="base">
              <a:spcBef>
                <a:spcPct val="0"/>
              </a:spcBef>
              <a:spcAft>
                <a:spcPct val="0"/>
              </a:spcAft>
            </a:pPr>
            <a:r>
              <a:rPr lang="tr-TR" sz="2400" b="1" dirty="0" smtClean="0">
                <a:solidFill>
                  <a:srgbClr val="FF0000"/>
                </a:solidFill>
                <a:latin typeface="Comic Sans MS" pitchFamily="66" charset="0"/>
                <a:ea typeface="Times New Roman" pitchFamily="18" charset="0"/>
              </a:rPr>
              <a:t>( </a:t>
            </a:r>
            <a:r>
              <a:rPr lang="tr-TR" sz="2400" b="1" dirty="0" smtClean="0">
                <a:solidFill>
                  <a:srgbClr val="FF0000"/>
                </a:solidFill>
                <a:latin typeface="Comic Sans MS" pitchFamily="66" charset="0"/>
                <a:ea typeface="Times New Roman" pitchFamily="18" charset="0"/>
              </a:rPr>
              <a:t>tasvir )</a:t>
            </a:r>
            <a:r>
              <a:rPr lang="tr-TR" sz="2400" b="1" dirty="0" smtClean="0">
                <a:solidFill>
                  <a:srgbClr val="0000FF"/>
                </a:solidFill>
                <a:latin typeface="Comic Sans MS" pitchFamily="66" charset="0"/>
                <a:ea typeface="Times New Roman" pitchFamily="18" charset="0"/>
              </a:rPr>
              <a:t> </a:t>
            </a:r>
            <a:r>
              <a:rPr lang="tr-TR" sz="2400" b="1" dirty="0" smtClean="0">
                <a:solidFill>
                  <a:srgbClr val="0000FF"/>
                </a:solidFill>
                <a:latin typeface="Comic Sans MS" pitchFamily="66" charset="0"/>
                <a:ea typeface="Times New Roman" pitchFamily="18" charset="0"/>
              </a:rPr>
              <a:t>denir</a:t>
            </a:r>
            <a:endParaRPr kumimoji="0" lang="tr-TR" sz="2400" b="0" i="0" u="none" strike="noStrike" cap="none" normalizeH="0" baseline="0" dirty="0" smtClean="0">
              <a:ln>
                <a:noFill/>
              </a:ln>
              <a:solidFill>
                <a:schemeClr val="tx1"/>
              </a:solidFill>
              <a:effectLst/>
              <a:latin typeface="Comic Sans MS" pitchFamily="66" charset="0"/>
            </a:endParaRPr>
          </a:p>
        </p:txBody>
      </p:sp>
      <p:sp>
        <p:nvSpPr>
          <p:cNvPr id="30723" name="AutoShape 3" descr="http://img823.imageshack.us/img823/7261/5pfntd.gi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30725" name="Picture 5" descr="http://img823.imageshack.us/img823/7261/5pfntd.gif"/>
          <p:cNvPicPr>
            <a:picLocks noChangeAspect="1" noChangeArrowheads="1" noCrop="1"/>
          </p:cNvPicPr>
          <p:nvPr/>
        </p:nvPicPr>
        <p:blipFill>
          <a:blip r:embed="rId2" cstate="print"/>
          <a:srcRect/>
          <a:stretch>
            <a:fillRect/>
          </a:stretch>
        </p:blipFill>
        <p:spPr bwMode="auto">
          <a:xfrm>
            <a:off x="785786" y="2714620"/>
            <a:ext cx="7358114" cy="3286148"/>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000100" y="1071546"/>
            <a:ext cx="7143800" cy="3357586"/>
          </a:xfrm>
          <a:solidFill>
            <a:srgbClr val="FF0000"/>
          </a:solidFill>
          <a:scene3d>
            <a:camera prst="orthographicFront"/>
            <a:lightRig rig="threePt" dir="t"/>
          </a:scene3d>
          <a:sp3d/>
        </p:spPr>
        <p:txBody>
          <a:bodyPr>
            <a:normAutofit lnSpcReduction="10000"/>
          </a:bodyPr>
          <a:lstStyle/>
          <a:p>
            <a:r>
              <a:rPr lang="tr-TR" sz="3600" b="1" dirty="0" smtClean="0">
                <a:solidFill>
                  <a:schemeClr val="bg1"/>
                </a:solidFill>
              </a:rPr>
              <a:t>Neler </a:t>
            </a:r>
            <a:r>
              <a:rPr lang="tr-TR" sz="3600" b="1" dirty="0" smtClean="0">
                <a:solidFill>
                  <a:schemeClr val="bg1"/>
                </a:solidFill>
              </a:rPr>
              <a:t>betimlenir, tasvir edilir? Gözle görebildiğimiz ya da </a:t>
            </a:r>
            <a:r>
              <a:rPr lang="tr-TR" sz="3600" b="1" dirty="0" smtClean="0">
                <a:solidFill>
                  <a:schemeClr val="bg1"/>
                </a:solidFill>
              </a:rPr>
              <a:t>hayalimizde canlandırabileceğimiz </a:t>
            </a:r>
            <a:r>
              <a:rPr lang="tr-TR" sz="3600" b="1" dirty="0" smtClean="0">
                <a:solidFill>
                  <a:schemeClr val="bg1"/>
                </a:solidFill>
              </a:rPr>
              <a:t>her şey... </a:t>
            </a:r>
            <a:endParaRPr lang="tr-TR" sz="3600" b="1" dirty="0">
              <a:solidFill>
                <a:schemeClr val="bg1"/>
              </a:solidFill>
              <a:latin typeface="Comic Sans MS" pitchFamily="66" charset="0"/>
            </a:endParaRPr>
          </a:p>
        </p:txBody>
      </p:sp>
      <p:pic>
        <p:nvPicPr>
          <p:cNvPr id="49154" name="Picture 2" descr="animasyon gif resimleri"/>
          <p:cNvPicPr>
            <a:picLocks noChangeAspect="1" noChangeArrowheads="1" noCrop="1"/>
          </p:cNvPicPr>
          <p:nvPr/>
        </p:nvPicPr>
        <p:blipFill>
          <a:blip r:embed="rId2" cstate="print"/>
          <a:srcRect/>
          <a:stretch>
            <a:fillRect/>
          </a:stretch>
        </p:blipFill>
        <p:spPr bwMode="auto">
          <a:xfrm>
            <a:off x="2571736" y="4929198"/>
            <a:ext cx="952304" cy="1085837"/>
          </a:xfrm>
          <a:prstGeom prst="rect">
            <a:avLst/>
          </a:prstGeom>
          <a:noFill/>
        </p:spPr>
      </p:pic>
      <p:pic>
        <p:nvPicPr>
          <p:cNvPr id="49156" name="Picture 4" descr="http://www.ceylanim.net/gifler/Blume108.gif"/>
          <p:cNvPicPr>
            <a:picLocks noChangeAspect="1" noChangeArrowheads="1" noCrop="1"/>
          </p:cNvPicPr>
          <p:nvPr/>
        </p:nvPicPr>
        <p:blipFill>
          <a:blip r:embed="rId3" cstate="print"/>
          <a:srcRect/>
          <a:stretch>
            <a:fillRect/>
          </a:stretch>
        </p:blipFill>
        <p:spPr bwMode="auto">
          <a:xfrm>
            <a:off x="5572132" y="4572008"/>
            <a:ext cx="1310142" cy="1338257"/>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AutoShape 2"/>
          <p:cNvSpPr>
            <a:spLocks noChangeArrowheads="1"/>
          </p:cNvSpPr>
          <p:nvPr/>
        </p:nvSpPr>
        <p:spPr bwMode="auto">
          <a:xfrm>
            <a:off x="1142976" y="1000108"/>
            <a:ext cx="7072362" cy="2714644"/>
          </a:xfrm>
          <a:prstGeom prst="wedgeRoundRectCallout">
            <a:avLst>
              <a:gd name="adj1" fmla="val -4997"/>
              <a:gd name="adj2" fmla="val 47335"/>
              <a:gd name="adj3" fmla="val 16667"/>
            </a:avLst>
          </a:prstGeom>
          <a:solidFill>
            <a:srgbClr val="FFFFFF"/>
          </a:solidFill>
          <a:ln w="31750">
            <a:solidFill>
              <a:srgbClr val="8064A2"/>
            </a:solidFill>
            <a:miter lim="800000"/>
            <a:headEnd/>
            <a:tailEnd/>
          </a:ln>
          <a:effectLst/>
        </p:spPr>
        <p:txBody>
          <a:bodyPr vert="horz" wrap="square" lIns="91440" tIns="45720" rIns="91440" bIns="45720" numCol="1" anchor="t" anchorCtr="0" compatLnSpc="1">
            <a:prstTxWarp prst="textNoShape">
              <a:avLst/>
            </a:prstTxWarp>
          </a:bodyPr>
          <a:lstStyle/>
          <a:p>
            <a:pPr>
              <a:buNone/>
            </a:pPr>
            <a:r>
              <a:rPr lang="tr-TR" sz="4000" dirty="0" smtClean="0">
                <a:latin typeface="Comic Sans MS" pitchFamily="66" charset="0"/>
              </a:rPr>
              <a:t>Elimize aldığımız bir kitap ya da kalem, oturduğumuz oda, pencereden bakınca dışarıda gördüklerimiz,</a:t>
            </a:r>
            <a:endParaRPr lang="tr-TR" sz="4000" b="1" dirty="0" smtClean="0">
              <a:latin typeface="Comic Sans MS" pitchFamily="66" charset="0"/>
            </a:endParaRPr>
          </a:p>
        </p:txBody>
      </p:sp>
      <p:pic>
        <p:nvPicPr>
          <p:cNvPr id="44034" name="Picture 2" descr="hareketli animasyon gif resimleri"/>
          <p:cNvPicPr>
            <a:picLocks noChangeAspect="1" noChangeArrowheads="1" noCrop="1"/>
          </p:cNvPicPr>
          <p:nvPr/>
        </p:nvPicPr>
        <p:blipFill>
          <a:blip r:embed="rId2" cstate="print"/>
          <a:srcRect/>
          <a:stretch>
            <a:fillRect/>
          </a:stretch>
        </p:blipFill>
        <p:spPr bwMode="auto">
          <a:xfrm>
            <a:off x="571472" y="3571876"/>
            <a:ext cx="3467100" cy="2257421"/>
          </a:xfrm>
          <a:prstGeom prst="rect">
            <a:avLst/>
          </a:prstGeom>
          <a:noFill/>
        </p:spPr>
      </p:pic>
      <p:pic>
        <p:nvPicPr>
          <p:cNvPr id="44036" name="Picture 4" descr="http://img403.imageshack.us/img403/5461/ruth152auwp2.gif"/>
          <p:cNvPicPr>
            <a:picLocks noChangeAspect="1" noChangeArrowheads="1" noCrop="1"/>
          </p:cNvPicPr>
          <p:nvPr/>
        </p:nvPicPr>
        <p:blipFill>
          <a:blip r:embed="rId3" cstate="print"/>
          <a:srcRect/>
          <a:stretch>
            <a:fillRect/>
          </a:stretch>
        </p:blipFill>
        <p:spPr bwMode="auto">
          <a:xfrm>
            <a:off x="5357818" y="3786190"/>
            <a:ext cx="2290754" cy="2216056"/>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0000"/>
        </a:solidFill>
        <a:effectLst/>
      </p:bgPr>
    </p:bg>
    <p:spTree>
      <p:nvGrpSpPr>
        <p:cNvPr id="1" name=""/>
        <p:cNvGrpSpPr/>
        <p:nvPr/>
      </p:nvGrpSpPr>
      <p:grpSpPr>
        <a:xfrm>
          <a:off x="0" y="0"/>
          <a:ext cx="0" cy="0"/>
          <a:chOff x="0" y="0"/>
          <a:chExt cx="0" cy="0"/>
        </a:xfrm>
      </p:grpSpPr>
      <p:sp>
        <p:nvSpPr>
          <p:cNvPr id="9218" name="AutoShape 2"/>
          <p:cNvSpPr>
            <a:spLocks noChangeArrowheads="1"/>
          </p:cNvSpPr>
          <p:nvPr/>
        </p:nvSpPr>
        <p:spPr bwMode="auto">
          <a:xfrm>
            <a:off x="1071538" y="857232"/>
            <a:ext cx="7143800" cy="1643074"/>
          </a:xfrm>
          <a:prstGeom prst="wedgeRoundRectCallout">
            <a:avLst>
              <a:gd name="adj1" fmla="val -4997"/>
              <a:gd name="adj2" fmla="val 47335"/>
              <a:gd name="adj3" fmla="val 16667"/>
            </a:avLst>
          </a:prstGeom>
          <a:solidFill>
            <a:srgbClr val="FFFFFF"/>
          </a:solidFill>
          <a:ln w="31750">
            <a:solidFill>
              <a:srgbClr val="8064A2"/>
            </a:solidFill>
            <a:miter lim="800000"/>
            <a:headEnd/>
            <a:tailEnd/>
          </a:ln>
          <a:effectLst/>
        </p:spPr>
        <p:txBody>
          <a:bodyPr vert="horz" wrap="square" lIns="91440" tIns="45720" rIns="91440" bIns="45720" numCol="1" anchor="t" anchorCtr="0" compatLnSpc="1">
            <a:prstTxWarp prst="textNoShape">
              <a:avLst/>
            </a:prstTxWarp>
          </a:bodyPr>
          <a:lstStyle/>
          <a:p>
            <a:pPr>
              <a:buNone/>
            </a:pPr>
            <a:r>
              <a:rPr lang="tr-TR" sz="3200" b="1" dirty="0" smtClean="0">
                <a:latin typeface="Comic Sans MS" pitchFamily="66" charset="0"/>
              </a:rPr>
              <a:t>bulunduğumuz </a:t>
            </a:r>
            <a:r>
              <a:rPr lang="tr-TR" sz="3200" b="1" dirty="0" smtClean="0">
                <a:latin typeface="Comic Sans MS" pitchFamily="66" charset="0"/>
              </a:rPr>
              <a:t>semt,yaşadığımız </a:t>
            </a:r>
            <a:r>
              <a:rPr lang="tr-TR" sz="3200" b="1" dirty="0" smtClean="0">
                <a:latin typeface="Comic Sans MS" pitchFamily="66" charset="0"/>
              </a:rPr>
              <a:t>kent, </a:t>
            </a:r>
            <a:r>
              <a:rPr lang="tr-TR" sz="3200" b="1" dirty="0" smtClean="0">
                <a:latin typeface="Comic Sans MS" pitchFamily="66" charset="0"/>
              </a:rPr>
              <a:t>gökyüzü</a:t>
            </a:r>
            <a:r>
              <a:rPr lang="tr-TR" sz="3200" b="1" dirty="0" smtClean="0">
                <a:latin typeface="Comic Sans MS" pitchFamily="66" charset="0"/>
              </a:rPr>
              <a:t>, bulutlar, </a:t>
            </a:r>
            <a:r>
              <a:rPr lang="tr-TR" sz="3200" b="1" dirty="0" smtClean="0">
                <a:latin typeface="Comic Sans MS" pitchFamily="66" charset="0"/>
              </a:rPr>
              <a:t>dünya</a:t>
            </a:r>
            <a:r>
              <a:rPr lang="tr-TR" sz="3200" b="1" dirty="0" smtClean="0">
                <a:latin typeface="Comic Sans MS" pitchFamily="66" charset="0"/>
              </a:rPr>
              <a:t>, evren... </a:t>
            </a:r>
            <a:r>
              <a:rPr lang="tr-TR" sz="3200" b="1" dirty="0" smtClean="0">
                <a:latin typeface="Comic Sans MS" pitchFamily="66" charset="0"/>
              </a:rPr>
              <a:t>betimlenebilir</a:t>
            </a:r>
            <a:r>
              <a:rPr lang="tr-TR" sz="2800" b="1" dirty="0" smtClean="0">
                <a:latin typeface="Comic Sans MS" pitchFamily="66" charset="0"/>
              </a:rPr>
              <a:t>.</a:t>
            </a:r>
          </a:p>
        </p:txBody>
      </p:sp>
      <p:pic>
        <p:nvPicPr>
          <p:cNvPr id="43010" name="Picture 2" descr="Dağlar arasından akan nehir - Koyu mavi manzara resmi"/>
          <p:cNvPicPr>
            <a:picLocks noChangeAspect="1" noChangeArrowheads="1" noCrop="1"/>
          </p:cNvPicPr>
          <p:nvPr/>
        </p:nvPicPr>
        <p:blipFill>
          <a:blip r:embed="rId2" cstate="print"/>
          <a:srcRect/>
          <a:stretch>
            <a:fillRect/>
          </a:stretch>
        </p:blipFill>
        <p:spPr bwMode="auto">
          <a:xfrm>
            <a:off x="1643042" y="2714620"/>
            <a:ext cx="5715040" cy="3011826"/>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AutoShape 2"/>
          <p:cNvSpPr>
            <a:spLocks noChangeArrowheads="1"/>
          </p:cNvSpPr>
          <p:nvPr/>
        </p:nvSpPr>
        <p:spPr bwMode="auto">
          <a:xfrm>
            <a:off x="1071538" y="1000108"/>
            <a:ext cx="7072362" cy="1785950"/>
          </a:xfrm>
          <a:prstGeom prst="wedgeRoundRectCallout">
            <a:avLst>
              <a:gd name="adj1" fmla="val -4997"/>
              <a:gd name="adj2" fmla="val 47335"/>
              <a:gd name="adj3" fmla="val 16667"/>
            </a:avLst>
          </a:prstGeom>
          <a:solidFill>
            <a:srgbClr val="FFFFFF"/>
          </a:solidFill>
          <a:ln w="31750">
            <a:solidFill>
              <a:srgbClr val="8064A2"/>
            </a:solidFill>
            <a:miter lim="800000"/>
            <a:headEnd/>
            <a:tailEnd/>
          </a:ln>
          <a:effectLst/>
        </p:spPr>
        <p:txBody>
          <a:bodyPr vert="horz" wrap="square" lIns="91440" tIns="45720" rIns="91440" bIns="45720" numCol="1" anchor="t" anchorCtr="0" compatLnSpc="1">
            <a:prstTxWarp prst="textNoShape">
              <a:avLst/>
            </a:prstTxWarp>
          </a:bodyPr>
          <a:lstStyle/>
          <a:p>
            <a:pPr>
              <a:buNone/>
            </a:pPr>
            <a:r>
              <a:rPr lang="tr-TR" sz="3200" b="1" dirty="0" smtClean="0">
                <a:latin typeface="Comic Sans MS" pitchFamily="66" charset="0"/>
              </a:rPr>
              <a:t>Benim bir </a:t>
            </a:r>
            <a:r>
              <a:rPr lang="tr-TR" sz="3200" b="1" dirty="0" smtClean="0">
                <a:latin typeface="Comic Sans MS" pitchFamily="66" charset="0"/>
              </a:rPr>
              <a:t>katlı,çatılı,yeşil </a:t>
            </a:r>
            <a:r>
              <a:rPr lang="tr-TR" sz="3200" b="1" dirty="0" smtClean="0">
                <a:latin typeface="Comic Sans MS" pitchFamily="66" charset="0"/>
              </a:rPr>
              <a:t>renkli </a:t>
            </a:r>
            <a:r>
              <a:rPr lang="tr-TR" sz="3200" b="1" dirty="0" smtClean="0">
                <a:latin typeface="Comic Sans MS" pitchFamily="66" charset="0"/>
              </a:rPr>
              <a:t>,bahçeli </a:t>
            </a:r>
            <a:r>
              <a:rPr lang="tr-TR" sz="3200" b="1" dirty="0" smtClean="0">
                <a:latin typeface="Comic Sans MS" pitchFamily="66" charset="0"/>
              </a:rPr>
              <a:t>ve ağaçlarla </a:t>
            </a:r>
            <a:r>
              <a:rPr lang="tr-TR" sz="3200" b="1" dirty="0" smtClean="0">
                <a:latin typeface="Comic Sans MS" pitchFamily="66" charset="0"/>
              </a:rPr>
              <a:t>kaplı bir </a:t>
            </a:r>
            <a:r>
              <a:rPr lang="tr-TR" sz="3200" b="1" dirty="0" smtClean="0">
                <a:latin typeface="Comic Sans MS" pitchFamily="66" charset="0"/>
              </a:rPr>
              <a:t>evim </a:t>
            </a:r>
            <a:r>
              <a:rPr lang="tr-TR" sz="3200" b="1" dirty="0" smtClean="0">
                <a:latin typeface="Comic Sans MS" pitchFamily="66" charset="0"/>
              </a:rPr>
              <a:t>var.</a:t>
            </a:r>
            <a:endParaRPr lang="tr-TR" sz="3200" b="1" dirty="0" smtClean="0">
              <a:latin typeface="Comic Sans MS" pitchFamily="66" charset="0"/>
            </a:endParaRPr>
          </a:p>
        </p:txBody>
      </p:sp>
      <p:sp>
        <p:nvSpPr>
          <p:cNvPr id="5" name="AutoShape 2"/>
          <p:cNvSpPr>
            <a:spLocks noChangeArrowheads="1"/>
          </p:cNvSpPr>
          <p:nvPr/>
        </p:nvSpPr>
        <p:spPr bwMode="auto">
          <a:xfrm>
            <a:off x="1071538" y="2857496"/>
            <a:ext cx="7215238" cy="785818"/>
          </a:xfrm>
          <a:prstGeom prst="wedgeRoundRectCallout">
            <a:avLst>
              <a:gd name="adj1" fmla="val -4997"/>
              <a:gd name="adj2" fmla="val 47335"/>
              <a:gd name="adj3" fmla="val 16667"/>
            </a:avLst>
          </a:prstGeom>
          <a:solidFill>
            <a:srgbClr val="FFFFFF"/>
          </a:solidFill>
          <a:ln w="31750">
            <a:solidFill>
              <a:srgbClr val="8064A2"/>
            </a:solidFill>
            <a:miter lim="800000"/>
            <a:headEnd/>
            <a:tailEnd/>
          </a:ln>
          <a:effectLst/>
        </p:spPr>
        <p:txBody>
          <a:bodyPr vert="horz" wrap="square" lIns="91440" tIns="45720" rIns="91440" bIns="45720" numCol="1" anchor="t" anchorCtr="0" compatLnSpc="1">
            <a:prstTxWarp prst="textNoShape">
              <a:avLst/>
            </a:prstTxWarp>
          </a:bodyPr>
          <a:lstStyle/>
          <a:p>
            <a:pPr lvl="0" fontAlgn="base">
              <a:spcBef>
                <a:spcPct val="0"/>
              </a:spcBef>
              <a:spcAft>
                <a:spcPts val="1000"/>
              </a:spcAft>
            </a:pPr>
            <a:r>
              <a:rPr lang="tr-TR" sz="2800" b="1" dirty="0" smtClean="0">
                <a:solidFill>
                  <a:srgbClr val="FF0000"/>
                </a:solidFill>
                <a:latin typeface="Comic Sans MS" pitchFamily="66" charset="0"/>
              </a:rPr>
              <a:t>Cümlede </a:t>
            </a:r>
            <a:r>
              <a:rPr lang="tr-TR" sz="2800" b="1" dirty="0" smtClean="0">
                <a:solidFill>
                  <a:srgbClr val="FF0000"/>
                </a:solidFill>
                <a:latin typeface="Comic Sans MS" pitchFamily="66" charset="0"/>
              </a:rPr>
              <a:t>evin </a:t>
            </a:r>
            <a:r>
              <a:rPr lang="tr-TR" sz="2800" b="1" dirty="0" smtClean="0">
                <a:solidFill>
                  <a:srgbClr val="FF0000"/>
                </a:solidFill>
                <a:latin typeface="Comic Sans MS" pitchFamily="66" charset="0"/>
              </a:rPr>
              <a:t>betimlemesi yapılmıştır</a:t>
            </a:r>
            <a:r>
              <a:rPr lang="tr-TR" sz="3200" b="1" dirty="0" smtClean="0">
                <a:solidFill>
                  <a:srgbClr val="FF0000"/>
                </a:solidFill>
                <a:latin typeface="Comic Sans MS" pitchFamily="66" charset="0"/>
              </a:rPr>
              <a:t>.</a:t>
            </a:r>
            <a:endParaRPr kumimoji="0" lang="tr-TR" sz="3200" b="1" u="none" strike="noStrike" cap="none" normalizeH="0" baseline="0" dirty="0" smtClean="0">
              <a:ln>
                <a:noFill/>
              </a:ln>
              <a:solidFill>
                <a:srgbClr val="FF0000"/>
              </a:solidFill>
              <a:effectLst/>
              <a:latin typeface="Comic Sans MS" pitchFamily="66" charset="0"/>
            </a:endParaRPr>
          </a:p>
        </p:txBody>
      </p:sp>
      <p:pic>
        <p:nvPicPr>
          <p:cNvPr id="31746" name="Picture 2" descr="Hareketli Bulutlu Ev"/>
          <p:cNvPicPr>
            <a:picLocks noChangeAspect="1" noChangeArrowheads="1" noCrop="1"/>
          </p:cNvPicPr>
          <p:nvPr/>
        </p:nvPicPr>
        <p:blipFill>
          <a:blip r:embed="rId2" cstate="print"/>
          <a:srcRect/>
          <a:stretch>
            <a:fillRect/>
          </a:stretch>
        </p:blipFill>
        <p:spPr bwMode="auto">
          <a:xfrm>
            <a:off x="1785918" y="3714752"/>
            <a:ext cx="4929222" cy="2071702"/>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AutoShape 2"/>
          <p:cNvSpPr>
            <a:spLocks noChangeArrowheads="1"/>
          </p:cNvSpPr>
          <p:nvPr/>
        </p:nvSpPr>
        <p:spPr bwMode="auto">
          <a:xfrm>
            <a:off x="1071538" y="1071546"/>
            <a:ext cx="7072362" cy="2500330"/>
          </a:xfrm>
          <a:prstGeom prst="wedgeRoundRectCallout">
            <a:avLst>
              <a:gd name="adj1" fmla="val -4997"/>
              <a:gd name="adj2" fmla="val 47335"/>
              <a:gd name="adj3" fmla="val 16667"/>
            </a:avLst>
          </a:prstGeom>
          <a:solidFill>
            <a:srgbClr val="FFFFFF"/>
          </a:solidFill>
          <a:ln w="31750">
            <a:solidFill>
              <a:srgbClr val="8064A2"/>
            </a:solid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tr-TR" sz="2800" b="0" i="0" u="none" strike="noStrike" cap="none" normalizeH="0" baseline="0" dirty="0" smtClean="0">
                <a:ln>
                  <a:noFill/>
                </a:ln>
                <a:solidFill>
                  <a:srgbClr val="000000"/>
                </a:solidFill>
                <a:effectLst/>
                <a:latin typeface="Comic Sans MS" pitchFamily="66" charset="0"/>
              </a:rPr>
              <a:t>Evin bacasındaki yuvada uzun bacaklı, turuncu, uzun ve sivri gagalı</a:t>
            </a:r>
            <a:r>
              <a:rPr kumimoji="0" lang="tr-TR" sz="2800" b="0" i="0" u="none" strike="noStrike" cap="none" normalizeH="0" baseline="0" dirty="0" smtClean="0">
                <a:ln>
                  <a:noFill/>
                </a:ln>
                <a:solidFill>
                  <a:schemeClr val="tx1"/>
                </a:solidFill>
                <a:effectLst/>
                <a:latin typeface="Comic Sans MS" pitchFamily="66" charset="0"/>
              </a:rPr>
              <a:t>, kanatlarındaki ve kuyruğundaki tüylerinin ucu siyah renkli, diğer tüyleri beyaz olan bir leylek oturuyordu</a:t>
            </a:r>
            <a:r>
              <a:rPr kumimoji="0" lang="tr-TR" sz="1100" b="0" i="0" u="none" strike="noStrike" cap="none" normalizeH="0" baseline="0" dirty="0" smtClean="0">
                <a:ln>
                  <a:noFill/>
                </a:ln>
                <a:solidFill>
                  <a:schemeClr val="tx1"/>
                </a:solidFill>
                <a:effectLst/>
                <a:latin typeface="Comic Sans MS" pitchFamily="66" charset="0"/>
              </a:rPr>
              <a:t>.</a:t>
            </a:r>
            <a:endParaRPr kumimoji="0" lang="tr-TR" sz="1800" b="0" i="0" u="none" strike="noStrike" cap="none" normalizeH="0" baseline="0" dirty="0" smtClean="0">
              <a:ln>
                <a:noFill/>
              </a:ln>
              <a:solidFill>
                <a:schemeClr val="tx1"/>
              </a:solidFill>
              <a:effectLst/>
              <a:latin typeface="Arial" pitchFamily="34" charset="0"/>
            </a:endParaRPr>
          </a:p>
        </p:txBody>
      </p:sp>
      <p:sp>
        <p:nvSpPr>
          <p:cNvPr id="5" name="AutoShape 2"/>
          <p:cNvSpPr>
            <a:spLocks noChangeArrowheads="1"/>
          </p:cNvSpPr>
          <p:nvPr/>
        </p:nvSpPr>
        <p:spPr bwMode="auto">
          <a:xfrm>
            <a:off x="1071538" y="3857628"/>
            <a:ext cx="7143800" cy="1214446"/>
          </a:xfrm>
          <a:prstGeom prst="wedgeRoundRectCallout">
            <a:avLst>
              <a:gd name="adj1" fmla="val -4997"/>
              <a:gd name="adj2" fmla="val 47335"/>
              <a:gd name="adj3" fmla="val 16667"/>
            </a:avLst>
          </a:prstGeom>
          <a:solidFill>
            <a:srgbClr val="FFFFFF"/>
          </a:solidFill>
          <a:ln w="31750">
            <a:solidFill>
              <a:srgbClr val="8064A2"/>
            </a:solidFill>
            <a:miter lim="800000"/>
            <a:headEnd/>
            <a:tailEnd/>
          </a:ln>
          <a:effectLst/>
        </p:spPr>
        <p:txBody>
          <a:bodyPr vert="horz" wrap="square" lIns="91440" tIns="45720" rIns="91440" bIns="45720" numCol="1" anchor="t" anchorCtr="0" compatLnSpc="1">
            <a:prstTxWarp prst="textNoShape">
              <a:avLst/>
            </a:prstTxWarp>
          </a:bodyPr>
          <a:lstStyle/>
          <a:p>
            <a:pPr lvl="0" fontAlgn="base">
              <a:spcBef>
                <a:spcPct val="0"/>
              </a:spcBef>
              <a:spcAft>
                <a:spcPts val="1000"/>
              </a:spcAft>
            </a:pPr>
            <a:r>
              <a:rPr lang="tr-TR" sz="3200" b="1" dirty="0" smtClean="0">
                <a:solidFill>
                  <a:srgbClr val="FF0000"/>
                </a:solidFill>
                <a:latin typeface="Comic Sans MS" pitchFamily="66" charset="0"/>
              </a:rPr>
              <a:t>Cümlede leyleğin betimlemesi yapılmıştır.</a:t>
            </a:r>
            <a:endParaRPr kumimoji="0" lang="tr-TR" sz="3200" b="1" u="none" strike="noStrike" cap="none" normalizeH="0" baseline="0" dirty="0" smtClean="0">
              <a:ln>
                <a:noFill/>
              </a:ln>
              <a:solidFill>
                <a:srgbClr val="FF0000"/>
              </a:solidFill>
              <a:effectLst/>
              <a:latin typeface="Comic Sans MS" pitchFamily="66" charset="0"/>
            </a:endParaRPr>
          </a:p>
        </p:txBody>
      </p:sp>
      <p:pic>
        <p:nvPicPr>
          <p:cNvPr id="9220" name="Picture 4" descr="http://members.chello.nl/a.vreetrentelman/geboorte/4.gif"/>
          <p:cNvPicPr>
            <a:picLocks noChangeAspect="1" noChangeArrowheads="1" noCrop="1"/>
          </p:cNvPicPr>
          <p:nvPr/>
        </p:nvPicPr>
        <p:blipFill>
          <a:blip r:embed="rId2" cstate="print"/>
          <a:srcRect/>
          <a:stretch>
            <a:fillRect/>
          </a:stretch>
        </p:blipFill>
        <p:spPr bwMode="auto">
          <a:xfrm>
            <a:off x="7358082" y="5000636"/>
            <a:ext cx="606618" cy="848417"/>
          </a:xfrm>
          <a:prstGeom prst="rect">
            <a:avLst/>
          </a:prstGeom>
          <a:noFill/>
        </p:spPr>
      </p:pic>
      <p:pic>
        <p:nvPicPr>
          <p:cNvPr id="7" name="Picture 4" descr="http://members.chello.nl/a.vreetrentelman/geboorte/4.gif"/>
          <p:cNvPicPr>
            <a:picLocks noChangeAspect="1" noChangeArrowheads="1" noCrop="1"/>
          </p:cNvPicPr>
          <p:nvPr/>
        </p:nvPicPr>
        <p:blipFill>
          <a:blip r:embed="rId2" cstate="print"/>
          <a:srcRect/>
          <a:stretch>
            <a:fillRect/>
          </a:stretch>
        </p:blipFill>
        <p:spPr bwMode="auto">
          <a:xfrm>
            <a:off x="642910" y="285728"/>
            <a:ext cx="606618" cy="848417"/>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AutoShape 2"/>
          <p:cNvSpPr>
            <a:spLocks noChangeArrowheads="1"/>
          </p:cNvSpPr>
          <p:nvPr/>
        </p:nvSpPr>
        <p:spPr bwMode="auto">
          <a:xfrm>
            <a:off x="1071538" y="1285860"/>
            <a:ext cx="7143800" cy="2357454"/>
          </a:xfrm>
          <a:prstGeom prst="wedgeRoundRectCallout">
            <a:avLst>
              <a:gd name="adj1" fmla="val -4997"/>
              <a:gd name="adj2" fmla="val 47335"/>
              <a:gd name="adj3" fmla="val 16667"/>
            </a:avLst>
          </a:prstGeom>
          <a:solidFill>
            <a:srgbClr val="FFFFFF"/>
          </a:solidFill>
          <a:ln w="31750">
            <a:solidFill>
              <a:srgbClr val="8064A2"/>
            </a:solidFill>
            <a:miter lim="800000"/>
            <a:headEnd/>
            <a:tailEnd/>
          </a:ln>
          <a:effectLst/>
        </p:spPr>
        <p:txBody>
          <a:bodyPr vert="horz" wrap="square" lIns="91440" tIns="45720" rIns="91440" bIns="45720" numCol="1" anchor="t" anchorCtr="0" compatLnSpc="1">
            <a:prstTxWarp prst="textNoShape">
              <a:avLst/>
            </a:prstTxWarp>
          </a:bodyPr>
          <a:lstStyle/>
          <a:p>
            <a:pPr lvl="0" indent="449263" fontAlgn="base">
              <a:spcBef>
                <a:spcPct val="0"/>
              </a:spcBef>
              <a:spcAft>
                <a:spcPct val="0"/>
              </a:spcAft>
            </a:pPr>
            <a:r>
              <a:rPr lang="tr-TR" sz="2400" b="1" dirty="0" smtClean="0">
                <a:latin typeface="Comic Sans MS" pitchFamily="66" charset="0"/>
                <a:ea typeface="Times New Roman" pitchFamily="18" charset="0"/>
              </a:rPr>
              <a:t>Oyunların </a:t>
            </a:r>
            <a:r>
              <a:rPr lang="tr-TR" sz="2400" b="1" dirty="0" smtClean="0">
                <a:latin typeface="Comic Sans MS" pitchFamily="66" charset="0"/>
                <a:ea typeface="Times New Roman" pitchFamily="18" charset="0"/>
              </a:rPr>
              <a:t>lideri Çetin’dir</a:t>
            </a:r>
            <a:r>
              <a:rPr lang="tr-TR" sz="2400" b="1" dirty="0" smtClean="0">
                <a:latin typeface="Comic Sans MS" pitchFamily="66" charset="0"/>
                <a:ea typeface="Times New Roman" pitchFamily="18" charset="0"/>
              </a:rPr>
              <a:t>. O </a:t>
            </a:r>
            <a:r>
              <a:rPr lang="tr-TR" sz="2400" b="1" dirty="0" smtClean="0">
                <a:latin typeface="Comic Sans MS" pitchFamily="66" charset="0"/>
                <a:ea typeface="Times New Roman" pitchFamily="18" charset="0"/>
              </a:rPr>
              <a:t>istediği için değil, </a:t>
            </a:r>
            <a:r>
              <a:rPr lang="tr-TR" sz="2400" b="1" dirty="0" smtClean="0">
                <a:latin typeface="Comic Sans MS" pitchFamily="66" charset="0"/>
                <a:ea typeface="Times New Roman" pitchFamily="18" charset="0"/>
              </a:rPr>
              <a:t>biz </a:t>
            </a:r>
            <a:r>
              <a:rPr lang="tr-TR" sz="2400" b="1" dirty="0" smtClean="0">
                <a:latin typeface="Comic Sans MS" pitchFamily="66" charset="0"/>
                <a:ea typeface="Times New Roman" pitchFamily="18" charset="0"/>
              </a:rPr>
              <a:t>istediğimiz için.Her zaman haklı olanın </a:t>
            </a:r>
            <a:r>
              <a:rPr lang="tr-TR" sz="2400" b="1" dirty="0" smtClean="0">
                <a:latin typeface="Comic Sans MS" pitchFamily="66" charset="0"/>
                <a:ea typeface="Times New Roman" pitchFamily="18" charset="0"/>
              </a:rPr>
              <a:t>yanındadır. Yalan </a:t>
            </a:r>
            <a:r>
              <a:rPr lang="tr-TR" sz="2400" b="1" dirty="0" smtClean="0">
                <a:latin typeface="Comic Sans MS" pitchFamily="66" charset="0"/>
                <a:ea typeface="Times New Roman" pitchFamily="18" charset="0"/>
              </a:rPr>
              <a:t>söylemez,sözlerini yerine getirmeyen </a:t>
            </a:r>
            <a:r>
              <a:rPr lang="tr-TR" sz="2400" b="1" dirty="0" smtClean="0">
                <a:latin typeface="Comic Sans MS" pitchFamily="66" charset="0"/>
                <a:ea typeface="Times New Roman" pitchFamily="18" charset="0"/>
              </a:rPr>
              <a:t>insanlardan </a:t>
            </a:r>
            <a:r>
              <a:rPr lang="tr-TR" sz="2400" b="1" dirty="0" smtClean="0">
                <a:latin typeface="Comic Sans MS" pitchFamily="66" charset="0"/>
                <a:ea typeface="Times New Roman" pitchFamily="18" charset="0"/>
              </a:rPr>
              <a:t>hiç hoşlanmaz.Çünkü o her zaman </a:t>
            </a:r>
            <a:r>
              <a:rPr lang="tr-TR" sz="2400" b="1" dirty="0" smtClean="0">
                <a:latin typeface="Comic Sans MS" pitchFamily="66" charset="0"/>
                <a:ea typeface="Times New Roman" pitchFamily="18" charset="0"/>
              </a:rPr>
              <a:t>dürüsttür.</a:t>
            </a:r>
            <a:endParaRPr kumimoji="0" lang="tr-TR" sz="2400" b="1" i="0" u="none" strike="noStrike" cap="none" normalizeH="0" baseline="0" dirty="0" smtClean="0">
              <a:ln>
                <a:noFill/>
              </a:ln>
              <a:effectLst/>
              <a:latin typeface="Comic Sans MS" pitchFamily="66" charset="0"/>
            </a:endParaRPr>
          </a:p>
        </p:txBody>
      </p:sp>
      <p:sp>
        <p:nvSpPr>
          <p:cNvPr id="5" name="AutoShape 2"/>
          <p:cNvSpPr>
            <a:spLocks noChangeArrowheads="1"/>
          </p:cNvSpPr>
          <p:nvPr/>
        </p:nvSpPr>
        <p:spPr bwMode="auto">
          <a:xfrm>
            <a:off x="1071538" y="3857628"/>
            <a:ext cx="7143800" cy="1214446"/>
          </a:xfrm>
          <a:prstGeom prst="wedgeRoundRectCallout">
            <a:avLst>
              <a:gd name="adj1" fmla="val -4997"/>
              <a:gd name="adj2" fmla="val 47335"/>
              <a:gd name="adj3" fmla="val 16667"/>
            </a:avLst>
          </a:prstGeom>
          <a:solidFill>
            <a:srgbClr val="FFFFFF"/>
          </a:solidFill>
          <a:ln w="31750">
            <a:solidFill>
              <a:srgbClr val="8064A2"/>
            </a:solidFill>
            <a:miter lim="800000"/>
            <a:headEnd/>
            <a:tailEnd/>
          </a:ln>
          <a:effectLst/>
        </p:spPr>
        <p:txBody>
          <a:bodyPr vert="horz" wrap="square" lIns="91440" tIns="45720" rIns="91440" bIns="45720" numCol="1" anchor="t" anchorCtr="0" compatLnSpc="1">
            <a:prstTxWarp prst="textNoShape">
              <a:avLst/>
            </a:prstTxWarp>
          </a:bodyPr>
          <a:lstStyle/>
          <a:p>
            <a:pPr lvl="0" fontAlgn="base">
              <a:spcBef>
                <a:spcPct val="0"/>
              </a:spcBef>
              <a:spcAft>
                <a:spcPts val="1000"/>
              </a:spcAft>
            </a:pPr>
            <a:r>
              <a:rPr lang="tr-TR" sz="3200" b="1" dirty="0" smtClean="0">
                <a:solidFill>
                  <a:srgbClr val="FF0000"/>
                </a:solidFill>
                <a:latin typeface="Comic Sans MS" pitchFamily="66" charset="0"/>
              </a:rPr>
              <a:t>Cümlede Çetin’in betimlemesi </a:t>
            </a:r>
            <a:r>
              <a:rPr lang="tr-TR" sz="3200" b="1" dirty="0" smtClean="0">
                <a:solidFill>
                  <a:srgbClr val="FF0000"/>
                </a:solidFill>
                <a:latin typeface="Comic Sans MS" pitchFamily="66" charset="0"/>
              </a:rPr>
              <a:t>yapılmıştır.</a:t>
            </a:r>
            <a:endParaRPr kumimoji="0" lang="tr-TR" sz="3200" b="1" u="none" strike="noStrike" cap="none" normalizeH="0" baseline="0" dirty="0" smtClean="0">
              <a:ln>
                <a:noFill/>
              </a:ln>
              <a:solidFill>
                <a:srgbClr val="FF0000"/>
              </a:solidFill>
              <a:effectLst/>
              <a:latin typeface="Comic Sans MS" pitchFamily="66" charset="0"/>
            </a:endParaRPr>
          </a:p>
        </p:txBody>
      </p:sp>
      <p:sp>
        <p:nvSpPr>
          <p:cNvPr id="29697" name="Rectangle 1"/>
          <p:cNvSpPr>
            <a:spLocks noChangeArrowheads="1"/>
          </p:cNvSpPr>
          <p:nvPr/>
        </p:nvSpPr>
        <p:spPr bwMode="auto">
          <a:xfrm>
            <a:off x="1357290" y="3571876"/>
            <a:ext cx="6572296"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tr-TR" sz="2000" b="0" i="0" u="none" strike="noStrike" cap="none" normalizeH="0" baseline="0" dirty="0" smtClean="0">
                <a:ln>
                  <a:noFill/>
                </a:ln>
                <a:solidFill>
                  <a:srgbClr val="0000FF"/>
                </a:solidFill>
                <a:effectLst/>
                <a:latin typeface="Calibri" pitchFamily="34" charset="0"/>
                <a:ea typeface="Times New Roman" pitchFamily="18" charset="0"/>
              </a:rPr>
              <a:t>.</a:t>
            </a:r>
            <a:endParaRPr kumimoji="0" lang="tr-TR" sz="2000" b="0" i="0" u="none" strike="noStrike" cap="none" normalizeH="0" baseline="0" dirty="0" smtClean="0">
              <a:ln>
                <a:noFill/>
              </a:ln>
              <a:solidFill>
                <a:schemeClr val="tx1"/>
              </a:solidFill>
              <a:effectLst/>
              <a:latin typeface="Arial" pitchFamily="34" charset="0"/>
            </a:endParaRPr>
          </a:p>
        </p:txBody>
      </p:sp>
      <p:pic>
        <p:nvPicPr>
          <p:cNvPr id="29699" name="Picture 3" descr="Hareketli çocuk resmi 27"/>
          <p:cNvPicPr>
            <a:picLocks noChangeAspect="1" noChangeArrowheads="1" noCrop="1"/>
          </p:cNvPicPr>
          <p:nvPr/>
        </p:nvPicPr>
        <p:blipFill>
          <a:blip r:embed="rId2" cstate="print"/>
          <a:srcRect/>
          <a:stretch>
            <a:fillRect/>
          </a:stretch>
        </p:blipFill>
        <p:spPr bwMode="auto">
          <a:xfrm>
            <a:off x="6929455" y="3857628"/>
            <a:ext cx="1428760" cy="1200138"/>
          </a:xfrm>
          <a:prstGeom prst="rect">
            <a:avLst/>
          </a:prstGeom>
          <a:noFill/>
        </p:spPr>
      </p:pic>
      <p:pic>
        <p:nvPicPr>
          <p:cNvPr id="29703" name="Picture 7" descr="http://members.home.nl/verzameling/baby/bebe_27.gif"/>
          <p:cNvPicPr>
            <a:picLocks noChangeAspect="1" noChangeArrowheads="1" noCrop="1"/>
          </p:cNvPicPr>
          <p:nvPr/>
        </p:nvPicPr>
        <p:blipFill>
          <a:blip r:embed="rId3" cstate="print"/>
          <a:srcRect/>
          <a:stretch>
            <a:fillRect/>
          </a:stretch>
        </p:blipFill>
        <p:spPr bwMode="auto">
          <a:xfrm>
            <a:off x="7929586" y="285728"/>
            <a:ext cx="679568" cy="883439"/>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a Tasarımı">
  <a:themeElements>
    <a:clrScheme name="Moda Tasarımı">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Smokin">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oda Tasarımı">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70000"/>
              </a:schemeClr>
            </a:gs>
            <a:gs pos="100000">
              <a:schemeClr val="phClr">
                <a:shade val="80000"/>
              </a:schemeClr>
            </a:gs>
          </a:gsLst>
          <a:path path="circle">
            <a:fillToRect l="50000" t="100000" r="100000" b="100000"/>
          </a:path>
        </a:gradFill>
        <a:blipFill rotWithShape="1">
          <a:blip xmlns:r="http://schemas.openxmlformats.org/officeDocument/2006/relationships" r:embed="rId1">
            <a:duotone>
              <a:schemeClr val="phClr">
                <a:shade val="30000"/>
                <a:satMod val="200000"/>
              </a:schemeClr>
              <a:schemeClr val="phClr">
                <a:tint val="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501</TotalTime>
  <Words>398</Words>
  <Application>Microsoft Office PowerPoint</Application>
  <PresentationFormat>Ekran Gösterisi (4:3)</PresentationFormat>
  <Paragraphs>39</Paragraphs>
  <Slides>21</Slides>
  <Notes>0</Notes>
  <HiddenSlides>0</HiddenSlides>
  <MMClips>0</MMClips>
  <ScaleCrop>false</ScaleCrop>
  <HeadingPairs>
    <vt:vector size="4" baseType="variant">
      <vt:variant>
        <vt:lpstr>Tema</vt:lpstr>
      </vt:variant>
      <vt:variant>
        <vt:i4>1</vt:i4>
      </vt:variant>
      <vt:variant>
        <vt:lpstr>Slayt Başlıkları</vt:lpstr>
      </vt:variant>
      <vt:variant>
        <vt:i4>21</vt:i4>
      </vt:variant>
    </vt:vector>
  </HeadingPairs>
  <TitlesOfParts>
    <vt:vector size="22" baseType="lpstr">
      <vt:lpstr>Moda Tasarımı</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vector>
  </TitlesOfParts>
  <Company>~ By M.Baran ™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tuncay</dc:creator>
  <cp:lastModifiedBy>TKNBS</cp:lastModifiedBy>
  <cp:revision>74</cp:revision>
  <dcterms:created xsi:type="dcterms:W3CDTF">2012-02-12T17:09:08Z</dcterms:created>
  <dcterms:modified xsi:type="dcterms:W3CDTF">2013-03-07T18:17:41Z</dcterms:modified>
</cp:coreProperties>
</file>