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E2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İkizkenar Üçgen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 Üçgen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İkizkenar Üçgen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10 Düz Bağlayıcı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 Üçgen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9A9A180-C05E-41BE-9237-D5218BCD69C1}" type="datetimeFigureOut">
              <a:rPr lang="tr-TR" smtClean="0"/>
              <a:pPr/>
              <a:t>21.04.2013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52A751D-D24B-4878-B6FA-C36500AB4DA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Unıt 10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Septmber:eylül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4818" name="Picture 2" descr="http://www.bizimgokkusagimiz.com/9e6696c04bcf88a9b667cced4cc97a62_1265977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79" y="1916832"/>
            <a:ext cx="6379085" cy="424847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October:ekim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5842" name="Picture 2" descr="http://4.bp.blogspot.com/_MFmqoonwRxU/TKTq1ydvwzI/AAAAAAAAAYY/qJaebxfahMk/s1600/14ek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76872"/>
            <a:ext cx="5472608" cy="340396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November:kasım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6866" name="Picture 2" descr="http://t2.gstatic.com/images?q=tbn:ANd9GcT7k3bdYU-0f5EMjSmIZxm-Zzn44Xiy61uds-F_hxNmIIDCjwjPICIrP_j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132856"/>
            <a:ext cx="6264696" cy="439464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December:aralık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7890" name="Picture 2" descr="http://t3.gstatic.com/images?q=tbn:ANd9GcRKw2_22HjuCuZmd7jUUgVRwoK-xIPXjmUFGRS7663lS37cu6wEadzKkrXGI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72816"/>
            <a:ext cx="6264696" cy="4759229"/>
          </a:xfrm>
          <a:prstGeom prst="rect">
            <a:avLst/>
          </a:prstGeo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Güneş"/>
          <p:cNvSpPr/>
          <p:nvPr/>
        </p:nvSpPr>
        <p:spPr>
          <a:xfrm>
            <a:off x="0" y="0"/>
            <a:ext cx="5292080" cy="4797152"/>
          </a:xfrm>
          <a:prstGeom prst="sun">
            <a:avLst/>
          </a:prstGeom>
          <a:solidFill>
            <a:srgbClr val="DDE21E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2">
                      <a:lumMod val="75000"/>
                      <a:alpha val="60000"/>
                    </a:schemeClr>
                  </a:glow>
                </a:effectLst>
              </a:rPr>
              <a:t>How old are you?</a:t>
            </a:r>
            <a:endParaRPr lang="tr-TR" b="1" i="1" dirty="0">
              <a:solidFill>
                <a:schemeClr val="accent2">
                  <a:lumMod val="75000"/>
                </a:schemeClr>
              </a:solidFill>
              <a:effectLst>
                <a:glow rad="101600">
                  <a:schemeClr val="accent2">
                    <a:lumMod val="75000"/>
                    <a:alpha val="60000"/>
                  </a:schemeClr>
                </a:glow>
              </a:effectLst>
            </a:endParaRPr>
          </a:p>
        </p:txBody>
      </p:sp>
      <p:sp>
        <p:nvSpPr>
          <p:cNvPr id="3" name="2 Bulut Belirtme Çizgisi"/>
          <p:cNvSpPr/>
          <p:nvPr/>
        </p:nvSpPr>
        <p:spPr>
          <a:xfrm>
            <a:off x="4788024" y="2708920"/>
            <a:ext cx="3888432" cy="3096344"/>
          </a:xfrm>
          <a:prstGeom prst="cloudCallou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/>
              <a:t>I’m ten years old</a:t>
            </a:r>
            <a:endParaRPr lang="tr-TR" b="1" i="1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Yatay Kaydırma"/>
          <p:cNvSpPr/>
          <p:nvPr/>
        </p:nvSpPr>
        <p:spPr>
          <a:xfrm>
            <a:off x="0" y="188640"/>
            <a:ext cx="9144000" cy="2448272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When is your </a:t>
            </a:r>
            <a:r>
              <a:rPr lang="tr-TR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birthday?</a:t>
            </a:r>
            <a:endParaRPr lang="tr-TR" b="1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2 Yatay Kaydırma"/>
          <p:cNvSpPr/>
          <p:nvPr/>
        </p:nvSpPr>
        <p:spPr>
          <a:xfrm>
            <a:off x="0" y="4221088"/>
            <a:ext cx="9144000" cy="2232248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rgbClr val="FF0000"/>
                </a:solidFill>
              </a:rPr>
              <a:t>It ‘s in september</a:t>
            </a:r>
            <a:endParaRPr lang="tr-TR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January:ocak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http://www.fotoplatforma.pl/foto_galeria/1797_DSCN7748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35440"/>
            <a:ext cx="7848872" cy="502256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February:şubat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7650" name="Picture 2" descr="http://im.haberturk.com/2012/02/23/718649_detay.jpg?13304359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62282"/>
            <a:ext cx="7560840" cy="473507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March:mart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8674" name="Picture 2" descr="http://3.bp.blogspot.com/_Ng2iN2kIt2M/SwbBdAoCrBI/AAAAAAAAKzQ/6WMpoli0yXs/s1600/IMG_7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916832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April:nisan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9698" name="Picture 2" descr="http://www.devbilgi.net/wp-content/uploads/2011/04/23-nisan-ulusal-egemenl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76872"/>
            <a:ext cx="5686425" cy="413385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May:mayıs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22" name="Picture 2" descr="http://www.manzara.gen.tr/w1/19-May%C4%B1s-Atat%C3%BCrk%C3%BC-Anma-Gen%C3%A7lik-ve-Spor-Bayram%C4%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16832"/>
            <a:ext cx="5904656" cy="4379314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3990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June:haziran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1746" name="Picture 2" descr="http://img03.blogcu.com/images/n/g/h/nghan/kiraz_12446440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158338"/>
            <a:ext cx="5400600" cy="405045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July:temmuz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2770" name="Picture 2" descr="http://farm1.static.flickr.com/195/521562251_d0671c32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904656" cy="4428492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Augut:ağustos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3794" name="Picture 2" descr="http://www.etarim.net/wp-content/uploads/2011/03/findik_toplayan_kiz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5616624" cy="421247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61</TotalTime>
  <Words>33</Words>
  <Application>Microsoft Office PowerPoint</Application>
  <PresentationFormat>Ekran Gösterisi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Canlı</vt:lpstr>
      <vt:lpstr>Unıt 10</vt:lpstr>
      <vt:lpstr>January:ocak</vt:lpstr>
      <vt:lpstr>February:şubat</vt:lpstr>
      <vt:lpstr>March:mart</vt:lpstr>
      <vt:lpstr>April:nisan</vt:lpstr>
      <vt:lpstr>May:mayıs</vt:lpstr>
      <vt:lpstr>June:haziran</vt:lpstr>
      <vt:lpstr>July:temmuz</vt:lpstr>
      <vt:lpstr>Augut:ağustos</vt:lpstr>
      <vt:lpstr>Septmber:eylül</vt:lpstr>
      <vt:lpstr>October:ekim</vt:lpstr>
      <vt:lpstr>November:kasım</vt:lpstr>
      <vt:lpstr>December:aralık</vt:lpstr>
      <vt:lpstr>Slayt 14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Unıt 10</dc:title>
  <dc:creator>ERSARI</dc:creator>
  <cp:lastModifiedBy>ERSARI</cp:lastModifiedBy>
  <cp:revision>8</cp:revision>
  <dcterms:created xsi:type="dcterms:W3CDTF">2012-05-01T16:44:36Z</dcterms:created>
  <dcterms:modified xsi:type="dcterms:W3CDTF">2013-04-21T12:39:53Z</dcterms:modified>
</cp:coreProperties>
</file>