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6" r:id="rId4"/>
    <p:sldId id="287" r:id="rId5"/>
    <p:sldId id="281" r:id="rId6"/>
    <p:sldId id="289" r:id="rId7"/>
    <p:sldId id="257" r:id="rId8"/>
    <p:sldId id="284" r:id="rId9"/>
    <p:sldId id="283" r:id="rId10"/>
    <p:sldId id="280" r:id="rId11"/>
    <p:sldId id="279" r:id="rId12"/>
    <p:sldId id="278" r:id="rId13"/>
    <p:sldId id="277" r:id="rId14"/>
    <p:sldId id="276" r:id="rId15"/>
    <p:sldId id="275" r:id="rId16"/>
    <p:sldId id="274" r:id="rId17"/>
    <p:sldId id="273" r:id="rId18"/>
    <p:sldId id="272" r:id="rId19"/>
    <p:sldId id="271" r:id="rId20"/>
    <p:sldId id="270" r:id="rId21"/>
    <p:sldId id="269" r:id="rId22"/>
    <p:sldId id="268" r:id="rId23"/>
    <p:sldId id="267" r:id="rId24"/>
    <p:sldId id="266" r:id="rId25"/>
    <p:sldId id="265" r:id="rId26"/>
    <p:sldId id="264" r:id="rId27"/>
    <p:sldId id="263" r:id="rId28"/>
    <p:sldId id="262" r:id="rId29"/>
    <p:sldId id="291" r:id="rId30"/>
    <p:sldId id="292" r:id="rId31"/>
    <p:sldId id="290" r:id="rId32"/>
    <p:sldId id="261" r:id="rId33"/>
    <p:sldId id="285" r:id="rId3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01.03.2013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01.03.2013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01.03.2013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01.03.2013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01.03.2013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01.03.2013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01.03.2013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01.03.2013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01.03.2013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01.03.2013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01.03.2013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01.03.2013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BİR GÜNLÜĞÜNE OLSA BİLE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55172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5008" y="3762906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79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1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3237" y="263691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2229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5594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3237" y="263691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5" y="6828"/>
            <a:ext cx="9122229" cy="6851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5128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3237" y="263691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01809" cy="688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Metin kutusu 7"/>
          <p:cNvSpPr txBox="1"/>
          <p:nvPr/>
        </p:nvSpPr>
        <p:spPr>
          <a:xfrm>
            <a:off x="193237" y="1979548"/>
            <a:ext cx="4018723" cy="14465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400" dirty="0">
                <a:solidFill>
                  <a:srgbClr val="FF0000"/>
                </a:solidFill>
              </a:rPr>
              <a:t>Çocukların oynadığı oyunlar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4788024" y="4797152"/>
            <a:ext cx="4162739" cy="17543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00B050"/>
                </a:solidFill>
              </a:rPr>
              <a:t>Çocuklukta oynanan oyunlara duyulan özlem</a:t>
            </a:r>
          </a:p>
        </p:txBody>
      </p:sp>
    </p:spTree>
    <p:extLst>
      <p:ext uri="{BB962C8B-B14F-4D97-AF65-F5344CB8AC3E}">
        <p14:creationId xmlns:p14="http://schemas.microsoft.com/office/powerpoint/2010/main" val="3156173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SÖZCÜK ÇALIŞMASI: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82962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Yaşdaş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 Aynı yaşta olan kimseler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2252191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Adaş(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aynı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ismi taşıyanlar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),      meslektaş(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aynı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meslekte olanlar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),soydaş(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aynı soydan gelenler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1925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Kiraz küpe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Kiraz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mevsiminde kulaklara takılan küpe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9743" y="3581896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İnci küpe: İnciden yapılan küpe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19743" y="2132856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Altın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küpe: Altından yapılan küpe.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6462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İnci: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2818" y="764704"/>
            <a:ext cx="8928992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İstiridye, midye ve salyangoz gibi yumuşakçalar, kabuklarının iç yüzeyini sedef denen beyazımsı, parlak bir maddeyle kaplar.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5298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67403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İstiridye ve midyeler içlerine giren tanecikleri sedefle örterek incileri oluşturur. Ama değerli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inciler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yalnız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inci istiridyeleri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 da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midye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lerinden elde edilir.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9852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3237" y="263691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181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Metin kutusu 7"/>
          <p:cNvSpPr txBox="1"/>
          <p:nvPr/>
        </p:nvSpPr>
        <p:spPr>
          <a:xfrm>
            <a:off x="193237" y="3473258"/>
            <a:ext cx="4357668" cy="30469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800" dirty="0">
                <a:solidFill>
                  <a:srgbClr val="FF0000"/>
                </a:solidFill>
              </a:rPr>
              <a:t>çocuk olma, oyun oynama, el ele gezme, eğlenme</a:t>
            </a:r>
          </a:p>
        </p:txBody>
      </p:sp>
    </p:spTree>
    <p:extLst>
      <p:ext uri="{BB962C8B-B14F-4D97-AF65-F5344CB8AC3E}">
        <p14:creationId xmlns:p14="http://schemas.microsoft.com/office/powerpoint/2010/main" val="45461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3237" y="263691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0181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2330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3237" y="263691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07" y="0"/>
            <a:ext cx="910181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9736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598335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ÇOCUK OYUNLARI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55239" y="764704"/>
            <a:ext cx="412872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Saklambaç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6280" y="1412776"/>
            <a:ext cx="50237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Köşe kapmaca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15009" y="2056944"/>
            <a:ext cx="385293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Kaç kurtul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70317" y="2659559"/>
            <a:ext cx="53704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Tutsak almaca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77957" y="3313446"/>
            <a:ext cx="604278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Mendil kapmaca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20755" y="4057667"/>
            <a:ext cx="411365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Yağ satarım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24444"/>
            <a:ext cx="3024336" cy="2152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276871"/>
            <a:ext cx="3024336" cy="207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4623" y="4424572"/>
            <a:ext cx="4267200" cy="2386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1311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800" decel="100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3237" y="263691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3520"/>
            <a:ext cx="9122229" cy="6627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3032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3237" y="263691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1810" cy="328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47975"/>
            <a:ext cx="9122229" cy="401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ol Ok 7"/>
          <p:cNvSpPr/>
          <p:nvPr/>
        </p:nvSpPr>
        <p:spPr>
          <a:xfrm rot="1062772">
            <a:off x="1870505" y="2521977"/>
            <a:ext cx="3460573" cy="242316"/>
          </a:xfrm>
          <a:prstGeom prst="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Sol Ok 10"/>
          <p:cNvSpPr/>
          <p:nvPr/>
        </p:nvSpPr>
        <p:spPr>
          <a:xfrm rot="9289645">
            <a:off x="5830813" y="5561679"/>
            <a:ext cx="1991256" cy="269064"/>
          </a:xfrm>
          <a:prstGeom prst="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Sol Ok 11"/>
          <p:cNvSpPr/>
          <p:nvPr/>
        </p:nvSpPr>
        <p:spPr>
          <a:xfrm rot="8682672">
            <a:off x="3632217" y="2921507"/>
            <a:ext cx="4240768" cy="264900"/>
          </a:xfrm>
          <a:prstGeom prst="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Sol Ok 12"/>
          <p:cNvSpPr/>
          <p:nvPr/>
        </p:nvSpPr>
        <p:spPr>
          <a:xfrm rot="395856">
            <a:off x="1271600" y="6292844"/>
            <a:ext cx="1762231" cy="309909"/>
          </a:xfrm>
          <a:prstGeom prst="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Sol Ok 13"/>
          <p:cNvSpPr/>
          <p:nvPr/>
        </p:nvSpPr>
        <p:spPr>
          <a:xfrm rot="5400000">
            <a:off x="4582765" y="3502689"/>
            <a:ext cx="3208649" cy="205843"/>
          </a:xfrm>
          <a:prstGeom prst="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Sol Ok 14"/>
          <p:cNvSpPr/>
          <p:nvPr/>
        </p:nvSpPr>
        <p:spPr>
          <a:xfrm rot="2374904">
            <a:off x="2611555" y="2932800"/>
            <a:ext cx="3460573" cy="242316"/>
          </a:xfrm>
          <a:prstGeom prst="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48029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3237" y="263691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0181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5580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3237" y="263691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222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420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3237" y="263691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4011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VİRGÜL (,)</a:t>
            </a:r>
          </a:p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*Eş görevli sözcük ya da sözcük gruplarının arasında kullanılır.</a:t>
            </a:r>
          </a:p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Pazardan, elma, portakal, limon ve salatalık aldım.</a:t>
            </a:r>
          </a:p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Anılarını, güzel düşüncelerini, planlarını bir deftere yazardı.</a:t>
            </a:r>
          </a:p>
        </p:txBody>
      </p:sp>
    </p:spTree>
    <p:extLst>
      <p:ext uri="{BB962C8B-B14F-4D97-AF65-F5344CB8AC3E}">
        <p14:creationId xmlns:p14="http://schemas.microsoft.com/office/powerpoint/2010/main" val="11244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*Virgül: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Sıralı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cümleleri ayırmada kullanılır.</a:t>
            </a:r>
          </a:p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Sabah evden erken çıkar, biraz yürüyüş yapar, bir çay ocağında çayını yudumlayıp, eve dönerdi.</a:t>
            </a:r>
          </a:p>
        </p:txBody>
      </p:sp>
    </p:spTree>
    <p:extLst>
      <p:ext uri="{BB962C8B-B14F-4D97-AF65-F5344CB8AC3E}">
        <p14:creationId xmlns:p14="http://schemas.microsoft.com/office/powerpoint/2010/main" val="3974814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Virgül: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Özellikle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belirtilmek istenen öğeden sonra kullanılır.</a:t>
            </a:r>
          </a:p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Adam, olanları görmezlikten geliyordu.</a:t>
            </a:r>
          </a:p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 gün, kalemini yine evde unutmuştu.</a:t>
            </a:r>
          </a:p>
        </p:txBody>
      </p:sp>
    </p:spTree>
    <p:extLst>
      <p:ext uri="{BB962C8B-B14F-4D97-AF65-F5344CB8AC3E}">
        <p14:creationId xmlns:p14="http://schemas.microsoft.com/office/powerpoint/2010/main" val="3629849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67403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Virgül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 Hitap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seslenme sözcüklerinden sonra kullanılır.</a:t>
            </a:r>
          </a:p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Sevgili Anneciğim,</a:t>
            </a:r>
          </a:p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Sayın Müdürüm,</a:t>
            </a:r>
          </a:p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Arkadaş, yurduna alçakları uğratma sakın!</a:t>
            </a:r>
          </a:p>
        </p:txBody>
      </p:sp>
    </p:spTree>
    <p:extLst>
      <p:ext uri="{BB962C8B-B14F-4D97-AF65-F5344CB8AC3E}">
        <p14:creationId xmlns:p14="http://schemas.microsoft.com/office/powerpoint/2010/main" val="1708248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62478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Virgül: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Yazışmalarda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başvuru yapılan makamın adından sonra kullanılır.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Sağlık Kurulu Başkanlığına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*Ara söz ve ara cümlelerin, başında ve sonunda kullanılır.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yeri, çocukluğumun geçtiği mahalleyi, asla unutmayacağım.</a:t>
            </a:r>
          </a:p>
        </p:txBody>
      </p:sp>
    </p:spTree>
    <p:extLst>
      <p:ext uri="{BB962C8B-B14F-4D97-AF65-F5344CB8AC3E}">
        <p14:creationId xmlns:p14="http://schemas.microsoft.com/office/powerpoint/2010/main" val="1858271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444691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Yakan Top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0317" y="764704"/>
            <a:ext cx="267349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İstop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6280" y="2053224"/>
            <a:ext cx="39436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İp atlama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6280" y="1412776"/>
            <a:ext cx="300756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Seksek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55239" y="2806564"/>
            <a:ext cx="384069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Birdirbir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37660" y="3429000"/>
            <a:ext cx="35702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Nesi Var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13387" y="4077072"/>
            <a:ext cx="337849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"Körebe"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70317" y="4827108"/>
            <a:ext cx="411365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Sessiz Film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6289" y="3064982"/>
            <a:ext cx="4762500" cy="3676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6289" y="113521"/>
            <a:ext cx="4762499" cy="295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8974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62478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Virgül: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Sayılarda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ondalık bölümü ayırmak için kullanılır.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385,5 - 3,45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Yer adını tarihten ayırmak için kullanılır.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İstanbul, 13 Mart 1948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*Adlaşmış sıfatlardan ve anlamca karışan öğelerden sonra kullanılır.</a:t>
            </a:r>
          </a:p>
        </p:txBody>
      </p:sp>
    </p:spTree>
    <p:extLst>
      <p:ext uri="{BB962C8B-B14F-4D97-AF65-F5344CB8AC3E}">
        <p14:creationId xmlns:p14="http://schemas.microsoft.com/office/powerpoint/2010/main" val="75672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Virgül:</a:t>
            </a:r>
            <a:r>
              <a:rPr lang="tr-TR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Ünlem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sözcüklerinden sonra virgül kullanılabilir.</a:t>
            </a:r>
          </a:p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Ah, karnım çok ağrıyor!</a:t>
            </a:r>
          </a:p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Aman, bu ne hal!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81540" y="3523655"/>
            <a:ext cx="8928992" cy="32316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ve, veya, ya da” gibi sözcüklerden önce ve sonra virgül kullanılmaz.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İkilemelerin arasında virgül kullanılmaz.</a:t>
            </a:r>
          </a:p>
        </p:txBody>
      </p:sp>
    </p:spTree>
    <p:extLst>
      <p:ext uri="{BB962C8B-B14F-4D97-AF65-F5344CB8AC3E}">
        <p14:creationId xmlns:p14="http://schemas.microsoft.com/office/powerpoint/2010/main" val="613298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 uçurtma kim tarafından yapılmıştır?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 uçurtmanın nerede ve nasıl yapıldığı kesin olarak bilinmiyorsa da, 2000 yıl önce ilk kez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Çin de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uçuruldukları sanılıyor. Bir efsaneye göre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rüzgarlı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havada bir </a:t>
            </a:r>
            <a:r>
              <a:rPr lang="tr-TR" sz="3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çinli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şapkasının uçmasını önlemek için ona bir ip bağlar ve böylece de ilk uçurtmayı yapmış olur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8931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BİR GÜNLÜĞÜNE OLSA BİLE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55172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5008" y="3762906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5131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1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440506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Amiral Battı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55239" y="764704"/>
            <a:ext cx="376868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Kutu </a:t>
            </a:r>
            <a:r>
              <a:rPr lang="tr-TR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Kutu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6280" y="2053224"/>
            <a:ext cx="45917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Yedi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kiremit 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6280" y="1412776"/>
            <a:ext cx="49517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Telgraf Oyunu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55239" y="2806564"/>
            <a:ext cx="520884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Köşe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kapmaca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37660" y="3429000"/>
            <a:ext cx="262200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Beş taş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13387" y="4077072"/>
            <a:ext cx="264627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Dama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6376"/>
            <a:ext cx="3995936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156260"/>
            <a:ext cx="3888432" cy="2585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157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3237" y="263691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8" name="il_fi" descr="http://www.selcukhaber.com/wp-content/uploads/2011/04/sokak-oyunlari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3" y="113521"/>
            <a:ext cx="4550229" cy="2908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733" y="113522"/>
            <a:ext cx="4378763" cy="2908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il_fi" descr="http://adamolacakminik.com/blog/wp-content/uploads/2011/06/sokak_oyunlari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3" y="3021632"/>
            <a:ext cx="4550230" cy="3719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il_fi" descr="http://www.tarsusonline.com/images/haberler/11konak-sokaklari-cocuklarla-senlenecek-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57733" y="3021632"/>
            <a:ext cx="4378763" cy="3719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44080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3237" y="263691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3521"/>
            <a:ext cx="4642742" cy="3027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0246" y="113521"/>
            <a:ext cx="4286250" cy="3027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140968"/>
            <a:ext cx="4642742" cy="3600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7589" y="3140968"/>
            <a:ext cx="4318907" cy="3624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5293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</a:t>
            </a:r>
            <a:r>
              <a:rPr lang="pt-B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 GÜNLÜ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Ğ</a:t>
            </a:r>
            <a:r>
              <a:rPr lang="pt-B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ÜNE</a:t>
            </a:r>
            <a:endParaRPr lang="pt-B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pt-B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OLSA </a:t>
            </a:r>
            <a:r>
              <a:rPr lang="pt-B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</a:t>
            </a:r>
            <a:r>
              <a:rPr lang="pt-B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LE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Çocuklar,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2088" y="3012369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Yandaş olalım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15008" y="224387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günlüğüne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olsa bile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23528" y="3781810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Körebe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oynayalım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15008" y="443711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Uçurtma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uçuralım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61933" y="5376464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Birlikte,</a:t>
            </a:r>
          </a:p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Söz mü?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9427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Çocuklar,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4144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günlüğüne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olsa bile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20890" y="220486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Gezelim bir uçtan bir uca,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4927" y="151088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Yandaş olalım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73290" y="3126705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Gün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kararıncaya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20890" y="3896146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 ele,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3337" y="479715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Söz mü?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5881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Çocuklar,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46043" y="88296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günlüğüne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olsa bile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8781" y="231440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Türkü söyleyelim,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46043" y="155679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Yandaş olalım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72818" y="3082770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Kiraz küpe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takalım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39349" y="3789040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Eğlenelim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21769" y="4554225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Söz mü?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707904" y="5445224"/>
            <a:ext cx="53604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Zeynel BEKSAÇ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0393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571</Words>
  <Application>Microsoft Office PowerPoint</Application>
  <PresentationFormat>Ekran Gösterisi (4:3)</PresentationFormat>
  <Paragraphs>148</Paragraphs>
  <Slides>33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33</vt:i4>
      </vt:variant>
    </vt:vector>
  </HeadingPairs>
  <TitlesOfParts>
    <vt:vector size="34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PC</dc:creator>
  <cp:lastModifiedBy>PC</cp:lastModifiedBy>
  <cp:revision>24</cp:revision>
  <dcterms:created xsi:type="dcterms:W3CDTF">2013-01-19T06:45:43Z</dcterms:created>
  <dcterms:modified xsi:type="dcterms:W3CDTF">2013-03-01T17:25:26Z</dcterms:modified>
</cp:coreProperties>
</file>