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34"/>
  </p:notesMasterIdLst>
  <p:sldIdLst>
    <p:sldId id="271" r:id="rId2"/>
    <p:sldId id="272" r:id="rId3"/>
    <p:sldId id="273" r:id="rId4"/>
    <p:sldId id="274" r:id="rId5"/>
    <p:sldId id="275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84" r:id="rId15"/>
    <p:sldId id="285" r:id="rId16"/>
    <p:sldId id="286" r:id="rId17"/>
    <p:sldId id="287" r:id="rId18"/>
    <p:sldId id="288" r:id="rId19"/>
    <p:sldId id="289" r:id="rId20"/>
    <p:sldId id="290" r:id="rId21"/>
    <p:sldId id="291" r:id="rId22"/>
    <p:sldId id="262" r:id="rId23"/>
    <p:sldId id="265" r:id="rId24"/>
    <p:sldId id="257" r:id="rId25"/>
    <p:sldId id="266" r:id="rId26"/>
    <p:sldId id="258" r:id="rId27"/>
    <p:sldId id="267" r:id="rId28"/>
    <p:sldId id="259" r:id="rId29"/>
    <p:sldId id="268" r:id="rId30"/>
    <p:sldId id="261" r:id="rId31"/>
    <p:sldId id="269" r:id="rId32"/>
    <p:sldId id="292" r:id="rId3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4676D9-5FDB-4D38-8D9F-FAA0443A02D3}" type="datetimeFigureOut">
              <a:rPr lang="tr-TR" smtClean="0"/>
              <a:pPr/>
              <a:t>29.04.2013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022561-40CF-4D1E-A351-A89FCA1AB3B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9926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81711-AE42-414D-8385-6C570E6587CE}" type="datetime1">
              <a:rPr lang="tr-TR" smtClean="0"/>
              <a:t>29.04.2013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59615-4B4F-4899-8783-EC99819ED890}" type="datetime1">
              <a:rPr lang="tr-TR" smtClean="0"/>
              <a:t>29.04.2013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26A2-375F-4797-BBD2-4C1FDB8BB40F}" type="datetime1">
              <a:rPr lang="tr-TR" smtClean="0"/>
              <a:t>29.04.2013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BF442-D601-47D1-A9FF-9998D20DFB01}" type="datetime1">
              <a:rPr lang="tr-TR" smtClean="0"/>
              <a:t>29.04.2013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44985-0DA1-4BBB-B866-B0F609256276}" type="datetime1">
              <a:rPr lang="tr-TR" smtClean="0"/>
              <a:t>29.04.2013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3121A-96AA-4373-BC1C-22274C5CFABF}" type="datetime1">
              <a:rPr lang="tr-TR" smtClean="0"/>
              <a:t>29.04.2013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96D8B-4234-4DDD-896E-6B8F72CF5484}" type="datetime1">
              <a:rPr lang="tr-TR" smtClean="0"/>
              <a:t>29.04.2013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002DA-4C58-48C0-B89D-9C46DA870B14}" type="datetime1">
              <a:rPr lang="tr-TR" smtClean="0"/>
              <a:t>29.04.2013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B2341-E8D3-40D3-8E63-73A42756342F}" type="datetime1">
              <a:rPr lang="tr-TR" smtClean="0"/>
              <a:t>29.04.2013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FD7A3-A2AC-43C1-A01C-2D6B02462DB6}" type="datetime1">
              <a:rPr lang="tr-TR" smtClean="0"/>
              <a:t>29.04.2013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A5779-CA82-44FD-A13A-5098CEE1B7A1}" type="datetime1">
              <a:rPr lang="tr-TR" smtClean="0"/>
              <a:t>29.04.2013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F8957C5-5AB6-4280-AB78-307A5C2D7B36}" type="datetime1">
              <a:rPr lang="tr-TR" smtClean="0"/>
              <a:t>29.04.2013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tr-TR" sz="6500" dirty="0" smtClean="0"/>
              <a:t>3.SINIFLAR BİLGİ YARIŞMASINA HOŞGELDİNİZ</a:t>
            </a:r>
            <a:endParaRPr lang="tr-TR" sz="65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5400" dirty="0" smtClean="0"/>
              <a:t> 5) Atatürk ün </a:t>
            </a:r>
            <a:r>
              <a:rPr lang="tr-TR" sz="5400" dirty="0" err="1" smtClean="0"/>
              <a:t>kızkardeşinin</a:t>
            </a:r>
            <a:r>
              <a:rPr lang="tr-TR" sz="5400" dirty="0" smtClean="0"/>
              <a:t> ismi nedir?</a:t>
            </a:r>
            <a:endParaRPr lang="tr-TR" sz="54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5400" dirty="0" smtClean="0"/>
              <a:t>CEVAP 5 : -</a:t>
            </a:r>
          </a:p>
          <a:p>
            <a:pPr algn="ctr"/>
            <a:r>
              <a:rPr lang="tr-TR" sz="5400" dirty="0" smtClean="0"/>
              <a:t>MAKBULE HANIM </a:t>
            </a:r>
            <a:endParaRPr lang="tr-TR" sz="54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683569" y="2348880"/>
            <a:ext cx="7596832" cy="3777283"/>
          </a:xfrm>
        </p:spPr>
        <p:txBody>
          <a:bodyPr/>
          <a:lstStyle/>
          <a:p>
            <a:pPr algn="ctr"/>
            <a:r>
              <a:rPr lang="tr-TR" sz="5400" dirty="0" smtClean="0"/>
              <a:t>6.Yönleri bulmak için kullanılan araca ne ad verilir?  </a:t>
            </a:r>
          </a:p>
          <a:p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6000" dirty="0" smtClean="0"/>
              <a:t>CEVAP 6 : </a:t>
            </a:r>
            <a:r>
              <a:rPr lang="tr-TR" sz="6000" b="1" dirty="0" smtClean="0"/>
              <a:t>Pusula </a:t>
            </a:r>
            <a:endParaRPr lang="tr-TR" sz="60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tr-TR" sz="5400" dirty="0" smtClean="0"/>
              <a:t>7. Haritalarda denizler hangi renkle gösterilir?</a:t>
            </a:r>
          </a:p>
          <a:p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tr-TR" sz="7200" dirty="0" smtClean="0"/>
          </a:p>
          <a:p>
            <a:pPr algn="ctr"/>
            <a:r>
              <a:rPr lang="tr-TR" sz="7200" dirty="0" smtClean="0"/>
              <a:t>CEVAP 7 : </a:t>
            </a:r>
            <a:r>
              <a:rPr lang="tr-TR" sz="7200" b="1" dirty="0" smtClean="0"/>
              <a:t> Mavi </a:t>
            </a:r>
            <a:endParaRPr lang="tr-TR" sz="7200" dirty="0" smtClean="0"/>
          </a:p>
          <a:p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tr-TR" sz="4500" dirty="0" smtClean="0"/>
              <a:t>8.Anne, baba ve çocuklardan oluşan aileye ne ad verilir?</a:t>
            </a:r>
          </a:p>
          <a:p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6000" b="1" dirty="0" smtClean="0"/>
              <a:t>CEVAP 8 : </a:t>
            </a:r>
          </a:p>
          <a:p>
            <a:pPr algn="ctr">
              <a:buNone/>
            </a:pPr>
            <a:r>
              <a:rPr lang="tr-TR" sz="6000" b="1" dirty="0" smtClean="0"/>
              <a:t>Çekirdek Aile</a:t>
            </a:r>
            <a:endParaRPr lang="tr-TR" sz="60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ctr"/>
            <a:r>
              <a:rPr lang="tr-TR" sz="4800" dirty="0" smtClean="0"/>
              <a:t>9.Duvara çaktığımız çivi hangi maddeden yapılmıştır?</a:t>
            </a:r>
            <a:endParaRPr lang="tr-TR" sz="48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tr-TR" sz="6000" dirty="0" smtClean="0"/>
          </a:p>
          <a:p>
            <a:pPr algn="ctr"/>
            <a:r>
              <a:rPr lang="tr-TR" sz="6000" dirty="0" smtClean="0"/>
              <a:t>CEVAP :  </a:t>
            </a:r>
            <a:r>
              <a:rPr lang="tr-TR" sz="6000" b="1" dirty="0" smtClean="0"/>
              <a:t>Metal </a:t>
            </a:r>
            <a:endParaRPr lang="tr-TR" sz="6000" dirty="0" smtClean="0"/>
          </a:p>
          <a:p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tr-TR" dirty="0" smtClean="0"/>
              <a:t> </a:t>
            </a:r>
            <a:r>
              <a:rPr lang="tr-TR" sz="4800" dirty="0" smtClean="0"/>
              <a:t>1) Tenha kelimesinin zıt anlamlısı nedir?</a:t>
            </a:r>
            <a:endParaRPr lang="tr-TR" sz="48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ctr"/>
            <a:r>
              <a:rPr lang="tr-TR" sz="6000" dirty="0" smtClean="0"/>
              <a:t>10. Atatürk’e ‘Kemal’ adını kim vermiştir?</a:t>
            </a:r>
            <a:endParaRPr lang="tr-TR" sz="60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6000" dirty="0" smtClean="0"/>
              <a:t> CEVAP :  </a:t>
            </a:r>
            <a:r>
              <a:rPr lang="tr-TR" sz="6000" b="1" dirty="0" smtClean="0"/>
              <a:t>Matematik Öğretmeni </a:t>
            </a:r>
            <a:endParaRPr lang="tr-TR" sz="60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3600" dirty="0" smtClean="0">
                <a:latin typeface="Times New Roman" pitchFamily="18" charset="0"/>
                <a:cs typeface="Times New Roman" pitchFamily="18" charset="0"/>
              </a:rPr>
              <a:t>11.8,5,7 sayılarını birer kez kullanarak; oluşturabileceğimiz en büyük sayı ile en küçük tek sayının farkı kaçtır?</a:t>
            </a:r>
            <a:endParaRPr lang="tr-TR" sz="3600" dirty="0" smtClean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200" dirty="0" smtClean="0">
                <a:latin typeface="Times New Roman" pitchFamily="18" charset="0"/>
                <a:cs typeface="Times New Roman" pitchFamily="18" charset="0"/>
              </a:rPr>
              <a:t>HÜRRİYET İLKÖĞRETİM OKULU BİLGİ     YARIŞMASI  MATEMATİK SORULARI</a:t>
            </a:r>
            <a:endParaRPr lang="tr-TR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44803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5400" dirty="0" smtClean="0">
                <a:latin typeface="Times New Roman" pitchFamily="18" charset="0"/>
                <a:cs typeface="Times New Roman" pitchFamily="18" charset="0"/>
              </a:rPr>
              <a:t>  288</a:t>
            </a:r>
            <a:endParaRPr lang="tr-TR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dirty="0" smtClean="0">
                <a:latin typeface="Times New Roman" pitchFamily="18" charset="0"/>
                <a:cs typeface="Times New Roman" pitchFamily="18" charset="0"/>
              </a:rPr>
              <a:t>CEVAP</a:t>
            </a:r>
            <a:endParaRPr lang="tr-TR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34317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4000" dirty="0" smtClean="0">
                <a:latin typeface="Times New Roman" pitchFamily="18" charset="0"/>
                <a:cs typeface="Times New Roman" pitchFamily="18" charset="0"/>
              </a:rPr>
              <a:t>12.Yüzler basamağı 6 birler basamağı 8 olan sayıdan 2 basamaklı en büyük çift sayıyı çıkarırsak kaç kalır?</a:t>
            </a: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200" dirty="0">
                <a:latin typeface="Times New Roman" pitchFamily="18" charset="0"/>
                <a:cs typeface="Times New Roman" pitchFamily="18" charset="0"/>
              </a:rPr>
              <a:t>HÜRRİYET İLKÖĞRETİM OKULU BİLGİ     YARIŞMASI  MATEMATİK SORULARI</a:t>
            </a:r>
            <a:endParaRPr lang="tr-TR" sz="3200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04472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5400" dirty="0" smtClean="0">
                <a:latin typeface="Times New Roman" pitchFamily="18" charset="0"/>
                <a:cs typeface="Times New Roman" pitchFamily="18" charset="0"/>
              </a:rPr>
              <a:t>          510</a:t>
            </a:r>
            <a:endParaRPr lang="tr-TR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CEVAP</a:t>
            </a:r>
            <a:endParaRPr lang="tr-TR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0816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sz="3600" dirty="0" smtClean="0">
                <a:latin typeface="Times New Roman" pitchFamily="18" charset="0"/>
                <a:cs typeface="Times New Roman" pitchFamily="18" charset="0"/>
              </a:rPr>
              <a:t>13. Aşağıdaki çarpma işlemine göre A+B+C kaçtır?</a:t>
            </a:r>
          </a:p>
          <a:p>
            <a:pPr marL="0" indent="0">
              <a:buNone/>
            </a:pPr>
            <a:r>
              <a:rPr lang="tr-TR" sz="2600" dirty="0" smtClean="0">
                <a:latin typeface="Times New Roman" pitchFamily="18" charset="0"/>
                <a:cs typeface="Times New Roman" pitchFamily="18" charset="0"/>
              </a:rPr>
              <a:t>        6A </a:t>
            </a:r>
          </a:p>
          <a:p>
            <a:pPr marL="0" indent="0">
              <a:buNone/>
            </a:pPr>
            <a:r>
              <a:rPr lang="tr-TR" sz="2600" dirty="0" smtClean="0">
                <a:latin typeface="Times New Roman" pitchFamily="18" charset="0"/>
                <a:cs typeface="Times New Roman" pitchFamily="18" charset="0"/>
              </a:rPr>
              <a:t>*      B8</a:t>
            </a:r>
          </a:p>
          <a:p>
            <a:pPr marL="0" indent="0">
              <a:buNone/>
            </a:pPr>
            <a:r>
              <a:rPr lang="tr-TR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600" dirty="0" smtClean="0">
                <a:latin typeface="Times New Roman" pitchFamily="18" charset="0"/>
                <a:cs typeface="Times New Roman" pitchFamily="18" charset="0"/>
              </a:rPr>
              <a:t>      520</a:t>
            </a:r>
          </a:p>
          <a:p>
            <a:pPr marL="0" indent="0">
              <a:buNone/>
            </a:pPr>
            <a:r>
              <a:rPr lang="tr-TR" sz="2600" dirty="0" smtClean="0">
                <a:latin typeface="Times New Roman" pitchFamily="18" charset="0"/>
                <a:cs typeface="Times New Roman" pitchFamily="18" charset="0"/>
              </a:rPr>
              <a:t>+   130</a:t>
            </a:r>
          </a:p>
          <a:p>
            <a:pPr marL="0" indent="0">
              <a:buNone/>
            </a:pPr>
            <a:r>
              <a:rPr lang="tr-TR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600" dirty="0" smtClean="0">
                <a:latin typeface="Times New Roman" pitchFamily="18" charset="0"/>
                <a:cs typeface="Times New Roman" pitchFamily="18" charset="0"/>
              </a:rPr>
              <a:t>    1C20</a:t>
            </a: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200" dirty="0">
                <a:latin typeface="Times New Roman" pitchFamily="18" charset="0"/>
                <a:cs typeface="Times New Roman" pitchFamily="18" charset="0"/>
              </a:rPr>
              <a:t>HÜRRİYET İLKÖĞRETİM OKULU BİLGİ     YARIŞMASI  MATEMATİK SORULARI</a:t>
            </a:r>
            <a:endParaRPr lang="tr-TR" sz="3200" dirty="0"/>
          </a:p>
        </p:txBody>
      </p:sp>
      <p:cxnSp>
        <p:nvCxnSpPr>
          <p:cNvPr id="7" name="Düz Bağlayıcı 6"/>
          <p:cNvCxnSpPr/>
          <p:nvPr/>
        </p:nvCxnSpPr>
        <p:spPr>
          <a:xfrm>
            <a:off x="1043608" y="4509120"/>
            <a:ext cx="12752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Bağlayıcı 12"/>
          <p:cNvCxnSpPr/>
          <p:nvPr/>
        </p:nvCxnSpPr>
        <p:spPr>
          <a:xfrm>
            <a:off x="1043608" y="5373216"/>
            <a:ext cx="15121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7680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6600" dirty="0" smtClean="0">
                <a:latin typeface="Times New Roman" pitchFamily="18" charset="0"/>
                <a:cs typeface="Times New Roman" pitchFamily="18" charset="0"/>
              </a:rPr>
              <a:t>            15</a:t>
            </a:r>
            <a:endParaRPr lang="tr-TR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dirty="0" smtClean="0">
                <a:latin typeface="Times New Roman" pitchFamily="18" charset="0"/>
                <a:cs typeface="Times New Roman" pitchFamily="18" charset="0"/>
              </a:rPr>
              <a:t>CEVAP</a:t>
            </a:r>
            <a:endParaRPr lang="tr-TR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42438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3600" dirty="0" smtClean="0">
                <a:latin typeface="Times New Roman" pitchFamily="18" charset="0"/>
                <a:cs typeface="Times New Roman" pitchFamily="18" charset="0"/>
              </a:rPr>
              <a:t>14.Bir pazarcı  pazara götürdüğü 216 yumurtasının 2/3’ni satmıştır. Pazarcının satılmayan kaç yumurtası vardır?</a:t>
            </a:r>
            <a:endParaRPr lang="tr-TR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229600" cy="1252728"/>
          </a:xfrm>
        </p:spPr>
        <p:txBody>
          <a:bodyPr>
            <a:normAutofit/>
          </a:bodyPr>
          <a:lstStyle/>
          <a:p>
            <a:r>
              <a:rPr lang="tr-TR" sz="3200" dirty="0">
                <a:latin typeface="Times New Roman" pitchFamily="18" charset="0"/>
                <a:cs typeface="Times New Roman" pitchFamily="18" charset="0"/>
              </a:rPr>
              <a:t>HÜRRİYET İLKÖĞRETİM OKULU BİLGİ     YARIŞMASI  MATEMATİK SORULARI</a:t>
            </a:r>
            <a:endParaRPr lang="tr-TR" sz="3200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4316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6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6600" dirty="0" smtClean="0">
                <a:latin typeface="Times New Roman" pitchFamily="18" charset="0"/>
                <a:cs typeface="Times New Roman" pitchFamily="18" charset="0"/>
              </a:rPr>
              <a:t>           72</a:t>
            </a:r>
            <a:endParaRPr lang="tr-TR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dirty="0" smtClean="0">
                <a:latin typeface="Times New Roman" pitchFamily="18" charset="0"/>
                <a:cs typeface="Times New Roman" pitchFamily="18" charset="0"/>
              </a:rPr>
              <a:t>CEVAP</a:t>
            </a:r>
            <a:endParaRPr lang="tr-TR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54697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tr-TR" sz="6600" dirty="0" smtClean="0"/>
          </a:p>
          <a:p>
            <a:pPr algn="ctr">
              <a:buNone/>
            </a:pPr>
            <a:r>
              <a:rPr lang="tr-TR" sz="6600" dirty="0" smtClean="0"/>
              <a:t>CEVAP1-KALABALIK</a:t>
            </a:r>
            <a:endParaRPr lang="tr-TR" sz="66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252728"/>
          </a:xfrm>
        </p:spPr>
        <p:txBody>
          <a:bodyPr>
            <a:normAutofit/>
          </a:bodyPr>
          <a:lstStyle/>
          <a:p>
            <a:r>
              <a:rPr lang="tr-TR" sz="3200" dirty="0">
                <a:latin typeface="Times New Roman" pitchFamily="18" charset="0"/>
                <a:cs typeface="Times New Roman" pitchFamily="18" charset="0"/>
              </a:rPr>
              <a:t>HÜRRİYET İLKÖĞRETİM OKULU BİLGİ     YARIŞMASI  MATEMATİK SORULARI</a:t>
            </a:r>
            <a:endParaRPr lang="tr-TR" sz="3200" dirty="0"/>
          </a:p>
        </p:txBody>
      </p:sp>
      <p:sp>
        <p:nvSpPr>
          <p:cNvPr id="5" name="İçerik Yer Tutucusu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3600" dirty="0" smtClean="0">
                <a:latin typeface="Times New Roman" pitchFamily="18" charset="0"/>
                <a:cs typeface="Times New Roman" pitchFamily="18" charset="0"/>
              </a:rPr>
              <a:t>15.Bir bölme işleminde bölüm 12  bölen 72  kalan 3 ise bölünen  kaçtır?</a:t>
            </a:r>
            <a:endParaRPr lang="tr-TR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36610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6600" dirty="0" smtClean="0">
                <a:latin typeface="Times New Roman" pitchFamily="18" charset="0"/>
                <a:cs typeface="Times New Roman" pitchFamily="18" charset="0"/>
              </a:rPr>
              <a:t>           867</a:t>
            </a:r>
            <a:endParaRPr lang="tr-TR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dirty="0" smtClean="0">
                <a:latin typeface="Times New Roman" pitchFamily="18" charset="0"/>
                <a:cs typeface="Times New Roman" pitchFamily="18" charset="0"/>
              </a:rPr>
              <a:t>CEVAP</a:t>
            </a:r>
            <a:endParaRPr lang="tr-TR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22022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6000" dirty="0" smtClean="0"/>
              <a:t>YARIŞMA BİTMİŞTİR KAZANAN SINIFA KOCAMAN ALKIŞ </a:t>
            </a:r>
            <a:r>
              <a:rPr lang="tr-TR" sz="6000" dirty="0" smtClean="0">
                <a:sym typeface="Wingdings" pitchFamily="2" charset="2"/>
              </a:rPr>
              <a:t></a:t>
            </a:r>
            <a:endParaRPr lang="tr-TR" sz="60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tr-TR" sz="4800" dirty="0" smtClean="0"/>
              <a:t> </a:t>
            </a:r>
          </a:p>
          <a:p>
            <a:pPr algn="ctr">
              <a:buNone/>
            </a:pPr>
            <a:r>
              <a:rPr lang="tr-TR" sz="4800" dirty="0" smtClean="0"/>
              <a:t>          2) Misafir kelimesinin eş anlamlısı nedir?</a:t>
            </a:r>
          </a:p>
          <a:p>
            <a:pPr algn="ctr"/>
            <a:endParaRPr lang="tr-TR" sz="40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tr-TR" sz="6600" dirty="0" smtClean="0"/>
          </a:p>
          <a:p>
            <a:pPr algn="ctr"/>
            <a:r>
              <a:rPr lang="tr-TR" sz="6600" dirty="0" smtClean="0"/>
              <a:t>CEVAP : 2-KONUK</a:t>
            </a:r>
          </a:p>
          <a:p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6000" dirty="0" smtClean="0"/>
              <a:t> 3) ‘</a:t>
            </a:r>
            <a:r>
              <a:rPr lang="tr-TR" sz="6000" dirty="0" err="1" smtClean="0"/>
              <a:t>Yüz’kelimesinin</a:t>
            </a:r>
            <a:r>
              <a:rPr lang="tr-TR" sz="6000" dirty="0" smtClean="0"/>
              <a:t> kaç anlamı vardır?</a:t>
            </a:r>
            <a:endParaRPr lang="tr-TR" sz="60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tr-TR" sz="4400" dirty="0" smtClean="0"/>
              <a:t>CEVAP : </a:t>
            </a:r>
            <a:r>
              <a:rPr lang="tr-TR" sz="4400" dirty="0" smtClean="0"/>
              <a:t>4 </a:t>
            </a:r>
            <a:r>
              <a:rPr lang="tr-TR" sz="4400" dirty="0" smtClean="0"/>
              <a:t>: -DENİZDE YÜZMEK, İNSAN YÜZÜ, DERİ YÜZMEK, RAKAM</a:t>
            </a:r>
          </a:p>
          <a:p>
            <a:pPr algn="ctr"/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4000" dirty="0" smtClean="0"/>
              <a:t> 4) ‘Ah,elim çok </a:t>
            </a:r>
            <a:r>
              <a:rPr lang="tr-TR" sz="4000" dirty="0" err="1" smtClean="0"/>
              <a:t>acıdı’cümlesinin</a:t>
            </a:r>
            <a:r>
              <a:rPr lang="tr-TR" sz="4000" dirty="0" smtClean="0"/>
              <a:t> sonuna hangi noktalama işareti gelmelidir?</a:t>
            </a:r>
            <a:endParaRPr lang="tr-TR" sz="40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tr-TR" sz="4800" dirty="0" smtClean="0"/>
          </a:p>
          <a:p>
            <a:pPr algn="ctr"/>
            <a:r>
              <a:rPr lang="tr-TR" sz="4400" dirty="0" smtClean="0"/>
              <a:t>CEVAP : 4 : -ÜNLEM İŞARETİ</a:t>
            </a:r>
          </a:p>
          <a:p>
            <a:pPr algn="ctr"/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115</TotalTime>
  <Words>282</Words>
  <Application>Microsoft Office PowerPoint</Application>
  <PresentationFormat>Ekran Gösterisi (4:3)</PresentationFormat>
  <Paragraphs>55</Paragraphs>
  <Slides>32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32</vt:i4>
      </vt:variant>
    </vt:vector>
  </HeadingPairs>
  <TitlesOfParts>
    <vt:vector size="33" baseType="lpstr">
      <vt:lpstr>Dalga Biçimi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HÜRRİYET İLKÖĞRETİM OKULU BİLGİ     YARIŞMASI  MATEMATİK SORULARI</vt:lpstr>
      <vt:lpstr>CEVAP</vt:lpstr>
      <vt:lpstr>HÜRRİYET İLKÖĞRETİM OKULU BİLGİ     YARIŞMASI  MATEMATİK SORULARI</vt:lpstr>
      <vt:lpstr>CEVAP</vt:lpstr>
      <vt:lpstr>HÜRRİYET İLKÖĞRETİM OKULU BİLGİ     YARIŞMASI  MATEMATİK SORULARI</vt:lpstr>
      <vt:lpstr>CEVAP</vt:lpstr>
      <vt:lpstr>HÜRRİYET İLKÖĞRETİM OKULU BİLGİ     YARIŞMASI  MATEMATİK SORULARI</vt:lpstr>
      <vt:lpstr>CEVAP</vt:lpstr>
      <vt:lpstr>HÜRRİYET İLKÖĞRETİM OKULU BİLGİ     YARIŞMASI  MATEMATİK SORULARI</vt:lpstr>
      <vt:lpstr>CEVAP</vt:lpstr>
      <vt:lpstr>Slayt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HÜRRİYET İLKÖĞRETİM OKULU BİLGİ     YARIŞMASI  MATEMATİK SORULARI</dc:title>
  <dc:creator>AYBALA</dc:creator>
  <cp:lastModifiedBy>lenovo</cp:lastModifiedBy>
  <cp:revision>14</cp:revision>
  <dcterms:created xsi:type="dcterms:W3CDTF">2012-04-02T18:57:09Z</dcterms:created>
  <dcterms:modified xsi:type="dcterms:W3CDTF">2013-04-29T10:23:23Z</dcterms:modified>
</cp:coreProperties>
</file>