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70" r:id="rId5"/>
    <p:sldId id="269" r:id="rId6"/>
    <p:sldId id="268" r:id="rId7"/>
    <p:sldId id="265" r:id="rId8"/>
    <p:sldId id="264" r:id="rId9"/>
    <p:sldId id="274" r:id="rId10"/>
    <p:sldId id="275" r:id="rId11"/>
    <p:sldId id="276" r:id="rId12"/>
    <p:sldId id="277" r:id="rId13"/>
    <p:sldId id="278" r:id="rId14"/>
    <p:sldId id="273" r:id="rId15"/>
    <p:sldId id="283" r:id="rId16"/>
    <p:sldId id="282" r:id="rId17"/>
    <p:sldId id="281" r:id="rId18"/>
    <p:sldId id="280" r:id="rId19"/>
    <p:sldId id="279" r:id="rId20"/>
    <p:sldId id="263" r:id="rId21"/>
    <p:sldId id="262" r:id="rId22"/>
    <p:sldId id="286" r:id="rId23"/>
    <p:sldId id="285" r:id="rId24"/>
    <p:sldId id="284" r:id="rId25"/>
    <p:sldId id="261" r:id="rId26"/>
    <p:sldId id="259" r:id="rId27"/>
    <p:sldId id="258" r:id="rId28"/>
    <p:sldId id="260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KESİRLERLE TOPLAMA-ÇIKARMA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27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29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55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40407"/>
            <a:ext cx="13681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29881" y="2154875"/>
            <a:ext cx="12602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56686" y="2140407"/>
            <a:ext cx="13480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797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2200" y="2120123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0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657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725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9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87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05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43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SAYISI: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3213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bütünün eş parçalarından bir veya bir kaçını gösteren sayıya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sayısı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 parçalara da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26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bir olan kesirlere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0" y="3284984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1519" y="4057603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07704" y="3284983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08852" y="4057603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570649" y="3284982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03848" y="4060781"/>
            <a:ext cx="1152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3309932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793871" y="4079373"/>
            <a:ext cx="13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72469" y="3282479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63917" y="4070247"/>
            <a:ext cx="19442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Eksi 15"/>
          <p:cNvSpPr/>
          <p:nvPr/>
        </p:nvSpPr>
        <p:spPr>
          <a:xfrm>
            <a:off x="-147906" y="385077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1509427" y="385077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3101685" y="382900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753776" y="385077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511364" y="3850773"/>
            <a:ext cx="2381115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701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eş kesirler: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Payı, paydasına eşit olan kesirlere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eş kesirler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2566561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5867" y="3861048"/>
            <a:ext cx="1800200" cy="12744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94" y="3905423"/>
            <a:ext cx="1944216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25813"/>
            <a:ext cx="2088232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57129"/>
            <a:ext cx="2304256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06355"/>
            <a:ext cx="30956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4022" y="3212892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86024" y="2708920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28959" y="3310798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32040" y="2739724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93229" y="3369287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64288" y="3331654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164288" y="2662642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419872" y="5194066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5925683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107504" y="3032085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2364794" y="3200098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4572000" y="3260224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6743058" y="3160383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3099174" y="5739726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3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5078" y="515719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580526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14365" y="1196752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8082136" y="5266864"/>
            <a:ext cx="792088" cy="129614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3563888" y="1052736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1052736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148064" y="1052736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940152" y="1032587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406453" y="1196752"/>
            <a:ext cx="792088" cy="12961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3275856" y="2924944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083530" y="2924944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4899585" y="2924944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5691673" y="2924944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517499" y="2924944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7309587" y="2924944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967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035" y="83671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Payı, paydasından büyük olan kesirlere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08274" y="312407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18250"/>
            <a:ext cx="14859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9" y="4437112"/>
            <a:ext cx="15716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938055" y="2863547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43025" y="5206553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03847" y="289547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203846" y="3789040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623317" y="2874586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39476" y="3785474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774301" y="3489394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rtı 7"/>
          <p:cNvSpPr/>
          <p:nvPr/>
        </p:nvSpPr>
        <p:spPr>
          <a:xfrm>
            <a:off x="3967807" y="3546612"/>
            <a:ext cx="457200" cy="31115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şittir 14"/>
          <p:cNvSpPr/>
          <p:nvPr/>
        </p:nvSpPr>
        <p:spPr>
          <a:xfrm>
            <a:off x="5567536" y="3489394"/>
            <a:ext cx="457200" cy="38472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>
            <a:off x="4402559" y="3473588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796136" y="3436320"/>
            <a:ext cx="201622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7874833" y="3453154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7583760" y="3489393"/>
            <a:ext cx="457200" cy="38472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1665412" y="5012162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rtı 23"/>
          <p:cNvSpPr/>
          <p:nvPr/>
        </p:nvSpPr>
        <p:spPr>
          <a:xfrm>
            <a:off x="6480855" y="3196050"/>
            <a:ext cx="457200" cy="31115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043804" y="2891220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506210" y="3724620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304379" y="377032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8304378" y="281132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43025" y="4437112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30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sayılı kesir: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868628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veya birkaç bütünle, bu bütünlere eş diğer bir bütünün eş parçalarını gösteren kesir sayılarına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sayılı kesir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3568" y="524139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38726"/>
            <a:ext cx="13239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38727"/>
            <a:ext cx="13239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7" y="3986339"/>
            <a:ext cx="14192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2339752" y="524707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89005" y="5153626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19971" y="595543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120172" y="4716677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39711" y="436273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948264" y="5153626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3862387" y="5595337"/>
            <a:ext cx="137089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6442838" y="4852305"/>
            <a:ext cx="172956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810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Denk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eşdeğer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kesirler: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büyüklüğü gösteren kesirlere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denk kesirler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3568" y="3439904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14575"/>
            <a:ext cx="14382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84420"/>
            <a:ext cx="2016224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01999"/>
            <a:ext cx="41910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683568" y="4209345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898068" y="3455995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972477" y="4231116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40152" y="3467355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40152" y="4209344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104123" y="3993321"/>
            <a:ext cx="188995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2340395" y="3993321"/>
            <a:ext cx="188995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5300954" y="4020772"/>
            <a:ext cx="188995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90938" y="5805264"/>
            <a:ext cx="19442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398406" y="5794243"/>
            <a:ext cx="19442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453907" y="5794242"/>
            <a:ext cx="19442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şağı Ok 7"/>
          <p:cNvSpPr/>
          <p:nvPr/>
        </p:nvSpPr>
        <p:spPr>
          <a:xfrm>
            <a:off x="847027" y="4978786"/>
            <a:ext cx="242316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3203848" y="4978786"/>
            <a:ext cx="242316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şağı Ok 24"/>
          <p:cNvSpPr/>
          <p:nvPr/>
        </p:nvSpPr>
        <p:spPr>
          <a:xfrm>
            <a:off x="6124774" y="4971261"/>
            <a:ext cx="242316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891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8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</p:spTree>
    <p:extLst>
      <p:ext uri="{BB962C8B-B14F-4D97-AF65-F5344CB8AC3E}">
        <p14:creationId xmlns:p14="http://schemas.microsoft.com/office/powerpoint/2010/main" val="161235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KESİRLERLE TOPLAMA-ÇIKARMA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85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terimleri: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14126" y="1045029"/>
            <a:ext cx="5814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2105025" cy="155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699792" y="1836241"/>
            <a:ext cx="5814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142249" y="753618"/>
            <a:ext cx="12299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860032" y="1996480"/>
            <a:ext cx="266429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69138" y="1429749"/>
            <a:ext cx="38164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çizgisi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86262" y="2630386"/>
            <a:ext cx="82089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Alınan eş parça sayısını gösterir.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5792" y="3717032"/>
            <a:ext cx="83097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çizgisi: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ile paydayı ayırır.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7776" y="4797152"/>
            <a:ext cx="846070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bütünün kaç eş parçaya ayrıldığını gösterir.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11760" y="1507843"/>
            <a:ext cx="129614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>
            <a:off x="3491880" y="1164364"/>
            <a:ext cx="1565628" cy="265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3707904" y="1620221"/>
            <a:ext cx="1565628" cy="265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295531" y="2216331"/>
            <a:ext cx="1846718" cy="265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75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çeşitleri: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764704"/>
            <a:ext cx="55563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0160" y="1534145"/>
            <a:ext cx="50519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303586"/>
            <a:ext cx="73448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eş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5008" y="3095475"/>
            <a:ext cx="61571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2338" y="3876478"/>
            <a:ext cx="78940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sayılı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464591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Denk(eşdeğer)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60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309" y="692696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altı çeşit kesir vardır. Ancak biz bu yıl sadece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kesri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basit kesirlerle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yapmayı öğreneceğiz.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67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5008" y="2278410"/>
            <a:ext cx="5241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7170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yukarıda verilen kesirlerin payı paydasından küçüktür.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31" y="1283047"/>
            <a:ext cx="16002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297335"/>
            <a:ext cx="26003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438" y="1335435"/>
            <a:ext cx="2133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834" y="1359247"/>
            <a:ext cx="21145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94114" y="3066832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843808" y="2278409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843808" y="3066832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12161" y="2278934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12160" y="3066832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761032" y="2278408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817688" y="3085289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-112577" y="285668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241780" y="287000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4813853" y="285668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7155160" y="281924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98376" y="5185519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Payı, paydasından küçük olan kesirlere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3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kesirlerle                       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toplama: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Paydaları eşit kesirlerin toplanmasında, paylar toplanarak paya, ortak payda da payda olarak yazılır.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48691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 ortak olduğundan sadece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tanesi yazılır.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paydalar toplanmaz.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7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4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659</Words>
  <Application>Microsoft Office PowerPoint</Application>
  <PresentationFormat>Ekran Gösterisi (4:3)</PresentationFormat>
  <Paragraphs>241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26</cp:revision>
  <dcterms:created xsi:type="dcterms:W3CDTF">2013-01-19T06:45:43Z</dcterms:created>
  <dcterms:modified xsi:type="dcterms:W3CDTF">2013-04-07T08:45:25Z</dcterms:modified>
</cp:coreProperties>
</file>