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5" r:id="rId5"/>
    <p:sldId id="264" r:id="rId6"/>
    <p:sldId id="263" r:id="rId7"/>
    <p:sldId id="281" r:id="rId8"/>
    <p:sldId id="280" r:id="rId9"/>
    <p:sldId id="279" r:id="rId10"/>
    <p:sldId id="278" r:id="rId11"/>
    <p:sldId id="277" r:id="rId12"/>
    <p:sldId id="276" r:id="rId13"/>
    <p:sldId id="275" r:id="rId14"/>
    <p:sldId id="274" r:id="rId15"/>
    <p:sldId id="273" r:id="rId16"/>
    <p:sldId id="271" r:id="rId17"/>
    <p:sldId id="270" r:id="rId18"/>
    <p:sldId id="291" r:id="rId19"/>
    <p:sldId id="290" r:id="rId20"/>
    <p:sldId id="289" r:id="rId21"/>
    <p:sldId id="288" r:id="rId22"/>
    <p:sldId id="287" r:id="rId23"/>
    <p:sldId id="269" r:id="rId24"/>
    <p:sldId id="292" r:id="rId25"/>
    <p:sldId id="298" r:id="rId26"/>
    <p:sldId id="297" r:id="rId27"/>
    <p:sldId id="296" r:id="rId28"/>
    <p:sldId id="295" r:id="rId29"/>
    <p:sldId id="294" r:id="rId30"/>
    <p:sldId id="293" r:id="rId31"/>
    <p:sldId id="299" r:id="rId32"/>
    <p:sldId id="268" r:id="rId33"/>
    <p:sldId id="302" r:id="rId34"/>
    <p:sldId id="301" r:id="rId35"/>
    <p:sldId id="260" r:id="rId3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9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26.02.2013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26.02.2013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26.02.2013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26.02.2013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BİRLEŞİK 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79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01420"/>
            <a:ext cx="18722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ayak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267744" y="908858"/>
            <a:ext cx="241243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kabı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835696" y="980728"/>
            <a:ext cx="56173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079639" y="980728"/>
            <a:ext cx="352480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ayakkabı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Sağ Ok 8"/>
          <p:cNvSpPr/>
          <p:nvPr/>
        </p:nvSpPr>
        <p:spPr>
          <a:xfrm>
            <a:off x="4685252" y="1293578"/>
            <a:ext cx="504056" cy="242316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Aşağı Ok 9"/>
          <p:cNvSpPr/>
          <p:nvPr/>
        </p:nvSpPr>
        <p:spPr>
          <a:xfrm>
            <a:off x="755576" y="1640931"/>
            <a:ext cx="288032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şağı Ok 10"/>
          <p:cNvSpPr/>
          <p:nvPr/>
        </p:nvSpPr>
        <p:spPr>
          <a:xfrm>
            <a:off x="3059832" y="1551039"/>
            <a:ext cx="288032" cy="106830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şağı Ok 11"/>
          <p:cNvSpPr/>
          <p:nvPr/>
        </p:nvSpPr>
        <p:spPr>
          <a:xfrm rot="19661179">
            <a:off x="5747308" y="1639708"/>
            <a:ext cx="288032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>
            <a:off x="-56376" y="2531894"/>
            <a:ext cx="295007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organımız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 rot="3037058">
            <a:off x="2610700" y="3179526"/>
            <a:ext cx="317563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şey konulan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 rot="3289327">
            <a:off x="5017891" y="3791644"/>
            <a:ext cx="411209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Ayağa giyilen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9563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901420"/>
            <a:ext cx="22677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çanak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267744" y="908858"/>
            <a:ext cx="241243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kale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144687" y="980728"/>
            <a:ext cx="56173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079639" y="980728"/>
            <a:ext cx="394610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Çanakkale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Sağ Ok 8"/>
          <p:cNvSpPr/>
          <p:nvPr/>
        </p:nvSpPr>
        <p:spPr>
          <a:xfrm>
            <a:off x="4283968" y="1293578"/>
            <a:ext cx="905340" cy="25746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Aşağı Ok 9"/>
          <p:cNvSpPr/>
          <p:nvPr/>
        </p:nvSpPr>
        <p:spPr>
          <a:xfrm>
            <a:off x="755576" y="1640931"/>
            <a:ext cx="288032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şağı Ok 10"/>
          <p:cNvSpPr/>
          <p:nvPr/>
        </p:nvSpPr>
        <p:spPr>
          <a:xfrm>
            <a:off x="3059832" y="1551039"/>
            <a:ext cx="288032" cy="106830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şağı Ok 11"/>
          <p:cNvSpPr/>
          <p:nvPr/>
        </p:nvSpPr>
        <p:spPr>
          <a:xfrm rot="19661179">
            <a:off x="5675298" y="1552263"/>
            <a:ext cx="288032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 rot="4350043">
            <a:off x="-219979" y="3723171"/>
            <a:ext cx="302389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tas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 rot="3037058">
            <a:off x="2395550" y="3634497"/>
            <a:ext cx="43529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Sağlam, yüksek yapı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 rot="3289327">
            <a:off x="5050886" y="3635686"/>
            <a:ext cx="395641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ilimiz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5715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01420"/>
            <a:ext cx="18722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tepe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267745" y="908858"/>
            <a:ext cx="18002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göz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835696" y="980728"/>
            <a:ext cx="56173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079639" y="980728"/>
            <a:ext cx="330109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tepegöz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Sağ Ok 8"/>
          <p:cNvSpPr/>
          <p:nvPr/>
        </p:nvSpPr>
        <p:spPr>
          <a:xfrm>
            <a:off x="3995936" y="1293578"/>
            <a:ext cx="1193372" cy="25746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Aşağı Ok 9"/>
          <p:cNvSpPr/>
          <p:nvPr/>
        </p:nvSpPr>
        <p:spPr>
          <a:xfrm>
            <a:off x="755576" y="1640931"/>
            <a:ext cx="288032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şağı Ok 10"/>
          <p:cNvSpPr/>
          <p:nvPr/>
        </p:nvSpPr>
        <p:spPr>
          <a:xfrm>
            <a:off x="3059832" y="1551039"/>
            <a:ext cx="288032" cy="106830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şağı Ok 11"/>
          <p:cNvSpPr/>
          <p:nvPr/>
        </p:nvSpPr>
        <p:spPr>
          <a:xfrm rot="19661179">
            <a:off x="5713108" y="1595986"/>
            <a:ext cx="288032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 rot="4350043">
            <a:off x="-219979" y="3384617"/>
            <a:ext cx="302389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yükselti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 rot="3037058">
            <a:off x="2270029" y="4238486"/>
            <a:ext cx="503973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Görme organı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 rot="3289327">
            <a:off x="5097847" y="3545133"/>
            <a:ext cx="373484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yansıtıcı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3872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01420"/>
            <a:ext cx="18722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yeşil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267744" y="908858"/>
            <a:ext cx="241243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yurt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835696" y="980728"/>
            <a:ext cx="56173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079639" y="980728"/>
            <a:ext cx="394610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yeşilyurt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Sağ Ok 8"/>
          <p:cNvSpPr/>
          <p:nvPr/>
        </p:nvSpPr>
        <p:spPr>
          <a:xfrm>
            <a:off x="4283968" y="1293578"/>
            <a:ext cx="1341302" cy="25746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Aşağı Ok 9"/>
          <p:cNvSpPr/>
          <p:nvPr/>
        </p:nvSpPr>
        <p:spPr>
          <a:xfrm>
            <a:off x="755576" y="1640931"/>
            <a:ext cx="288032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şağı Ok 10"/>
          <p:cNvSpPr/>
          <p:nvPr/>
        </p:nvSpPr>
        <p:spPr>
          <a:xfrm rot="20550937">
            <a:off x="3059832" y="1551039"/>
            <a:ext cx="288032" cy="106830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şağı Ok 11"/>
          <p:cNvSpPr/>
          <p:nvPr/>
        </p:nvSpPr>
        <p:spPr>
          <a:xfrm rot="19661179">
            <a:off x="5963331" y="1593935"/>
            <a:ext cx="288032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 rot="4350043">
            <a:off x="-219979" y="3723171"/>
            <a:ext cx="302389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renk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 rot="3037058">
            <a:off x="2740310" y="3243998"/>
            <a:ext cx="246643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vatan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 rot="3289327">
            <a:off x="5302714" y="3849606"/>
            <a:ext cx="425392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Yerleşim alanı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8953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01420"/>
            <a:ext cx="18722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267744" y="908858"/>
            <a:ext cx="241243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köy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835696" y="980728"/>
            <a:ext cx="56173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079639" y="980728"/>
            <a:ext cx="309276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Karaköy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Sağ Ok 8"/>
          <p:cNvSpPr/>
          <p:nvPr/>
        </p:nvSpPr>
        <p:spPr>
          <a:xfrm>
            <a:off x="4139952" y="1293577"/>
            <a:ext cx="1049356" cy="347353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Aşağı Ok 9"/>
          <p:cNvSpPr/>
          <p:nvPr/>
        </p:nvSpPr>
        <p:spPr>
          <a:xfrm>
            <a:off x="755576" y="1640931"/>
            <a:ext cx="288032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şağı Ok 10"/>
          <p:cNvSpPr/>
          <p:nvPr/>
        </p:nvSpPr>
        <p:spPr>
          <a:xfrm>
            <a:off x="3059832" y="1551039"/>
            <a:ext cx="288032" cy="106830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şağı Ok 11"/>
          <p:cNvSpPr/>
          <p:nvPr/>
        </p:nvSpPr>
        <p:spPr>
          <a:xfrm rot="19230139">
            <a:off x="5576503" y="1446585"/>
            <a:ext cx="288032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 rot="4350043">
            <a:off x="-219979" y="3723171"/>
            <a:ext cx="302389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renk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 rot="3037058">
            <a:off x="2212297" y="2973187"/>
            <a:ext cx="316383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Küçük yerleşim yeri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 rot="3289327">
            <a:off x="4796431" y="3818571"/>
            <a:ext cx="515700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İstanbul’da bir semt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5234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908858"/>
            <a:ext cx="244827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galata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753510" y="903316"/>
            <a:ext cx="203451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saray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274911" y="970856"/>
            <a:ext cx="56173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079639" y="980728"/>
            <a:ext cx="39461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Galatasaray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Sağ Ok 8"/>
          <p:cNvSpPr/>
          <p:nvPr/>
        </p:nvSpPr>
        <p:spPr>
          <a:xfrm>
            <a:off x="4685252" y="1293578"/>
            <a:ext cx="504056" cy="242316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Aşağı Ok 9"/>
          <p:cNvSpPr/>
          <p:nvPr/>
        </p:nvSpPr>
        <p:spPr>
          <a:xfrm>
            <a:off x="755576" y="1640931"/>
            <a:ext cx="288032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şağı Ok 10"/>
          <p:cNvSpPr/>
          <p:nvPr/>
        </p:nvSpPr>
        <p:spPr>
          <a:xfrm rot="20280372">
            <a:off x="3083259" y="1594139"/>
            <a:ext cx="288032" cy="106830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şağı Ok 11"/>
          <p:cNvSpPr/>
          <p:nvPr/>
        </p:nvSpPr>
        <p:spPr>
          <a:xfrm rot="19661179">
            <a:off x="5657609" y="1537472"/>
            <a:ext cx="288032" cy="1181635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 rot="4350043">
            <a:off x="-631379" y="3945687"/>
            <a:ext cx="420048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İstanbul’da bir semt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 rot="3037058">
            <a:off x="2395550" y="3973051"/>
            <a:ext cx="43529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 yapı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 rot="3289327">
            <a:off x="4789294" y="4170889"/>
            <a:ext cx="519068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kulüp adı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1548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Uyarı: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3150" y="836712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Birleşik sözcükler,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parçalara ayrıldıkları zaman anlamı olan yeni sözcükler meydana getirirler.</a:t>
            </a:r>
          </a:p>
        </p:txBody>
      </p:sp>
    </p:spTree>
    <p:extLst>
      <p:ext uri="{BB962C8B-B14F-4D97-AF65-F5344CB8AC3E}">
        <p14:creationId xmlns:p14="http://schemas.microsoft.com/office/powerpoint/2010/main" val="107453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35283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Ata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076056" y="836712"/>
            <a:ext cx="151886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ata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220072" y="1918653"/>
            <a:ext cx="208823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7504" y="4465510"/>
            <a:ext cx="35283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Ata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köy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388260" y="3645024"/>
            <a:ext cx="208823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ata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5393162" y="5085184"/>
            <a:ext cx="208823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köy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Aşağı Ok 10"/>
          <p:cNvSpPr/>
          <p:nvPr/>
        </p:nvSpPr>
        <p:spPr>
          <a:xfrm rot="15417151">
            <a:off x="4118133" y="609007"/>
            <a:ext cx="259153" cy="1936205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şağı Ok 11"/>
          <p:cNvSpPr/>
          <p:nvPr/>
        </p:nvSpPr>
        <p:spPr>
          <a:xfrm rot="16366690">
            <a:off x="4157802" y="1225038"/>
            <a:ext cx="203216" cy="1936205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şağı Ok 12"/>
          <p:cNvSpPr/>
          <p:nvPr/>
        </p:nvSpPr>
        <p:spPr>
          <a:xfrm rot="15417151">
            <a:off x="4347111" y="3420868"/>
            <a:ext cx="269309" cy="2184531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şağı Ok 13"/>
          <p:cNvSpPr/>
          <p:nvPr/>
        </p:nvSpPr>
        <p:spPr>
          <a:xfrm rot="16720466">
            <a:off x="4238827" y="4174789"/>
            <a:ext cx="230447" cy="216243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Blok Yay 14"/>
          <p:cNvSpPr/>
          <p:nvPr/>
        </p:nvSpPr>
        <p:spPr>
          <a:xfrm rot="10800000">
            <a:off x="611560" y="2044728"/>
            <a:ext cx="914400" cy="457200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Blok Yay 15"/>
          <p:cNvSpPr/>
          <p:nvPr/>
        </p:nvSpPr>
        <p:spPr>
          <a:xfrm rot="10800000">
            <a:off x="1906316" y="2112339"/>
            <a:ext cx="1153516" cy="321977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Blok Yay 16"/>
          <p:cNvSpPr/>
          <p:nvPr/>
        </p:nvSpPr>
        <p:spPr>
          <a:xfrm rot="10800000">
            <a:off x="611559" y="4979029"/>
            <a:ext cx="914400" cy="457200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Blok Yay 17"/>
          <p:cNvSpPr/>
          <p:nvPr/>
        </p:nvSpPr>
        <p:spPr>
          <a:xfrm rot="10800000">
            <a:off x="1941476" y="5012704"/>
            <a:ext cx="1190364" cy="457200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71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484784"/>
            <a:ext cx="557623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imam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bayıldı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876256" y="879517"/>
            <a:ext cx="216024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imam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99389" y="1956832"/>
            <a:ext cx="243710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bayıldı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7504" y="4465510"/>
            <a:ext cx="403244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aslan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ağzı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Aşağı Ok 10"/>
          <p:cNvSpPr/>
          <p:nvPr/>
        </p:nvSpPr>
        <p:spPr>
          <a:xfrm rot="15417151">
            <a:off x="5990850" y="643941"/>
            <a:ext cx="259153" cy="1936205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şağı Ok 11"/>
          <p:cNvSpPr/>
          <p:nvPr/>
        </p:nvSpPr>
        <p:spPr>
          <a:xfrm rot="16366690">
            <a:off x="5790827" y="1597287"/>
            <a:ext cx="230341" cy="1377236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şağı Ok 12"/>
          <p:cNvSpPr/>
          <p:nvPr/>
        </p:nvSpPr>
        <p:spPr>
          <a:xfrm rot="15417151">
            <a:off x="5129042" y="3410977"/>
            <a:ext cx="269309" cy="2184531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şağı Ok 13"/>
          <p:cNvSpPr/>
          <p:nvPr/>
        </p:nvSpPr>
        <p:spPr>
          <a:xfrm rot="16720466">
            <a:off x="5135754" y="4247267"/>
            <a:ext cx="230447" cy="216243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Blok Yay 14"/>
          <p:cNvSpPr/>
          <p:nvPr/>
        </p:nvSpPr>
        <p:spPr>
          <a:xfrm rot="10800000">
            <a:off x="395536" y="2091110"/>
            <a:ext cx="1925097" cy="389589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Blok Yay 15"/>
          <p:cNvSpPr/>
          <p:nvPr/>
        </p:nvSpPr>
        <p:spPr>
          <a:xfrm rot="10800000">
            <a:off x="2867313" y="2091110"/>
            <a:ext cx="1944216" cy="389590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Blok Yay 16"/>
          <p:cNvSpPr/>
          <p:nvPr/>
        </p:nvSpPr>
        <p:spPr>
          <a:xfrm rot="10800000">
            <a:off x="611559" y="4979029"/>
            <a:ext cx="1709074" cy="4908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Blok Yay 17"/>
          <p:cNvSpPr/>
          <p:nvPr/>
        </p:nvSpPr>
        <p:spPr>
          <a:xfrm rot="10800000">
            <a:off x="2483767" y="5012703"/>
            <a:ext cx="1355652" cy="457201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pic>
        <p:nvPicPr>
          <p:cNvPr id="19" name="Picture 5" descr="asl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7203" y="3212976"/>
            <a:ext cx="2315763" cy="1439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4" descr="ağız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7203" y="5012703"/>
            <a:ext cx="2555277" cy="1692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6" descr="aslanaz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905" y="5458547"/>
            <a:ext cx="2325688" cy="1365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Dikdörtgen 21"/>
          <p:cNvSpPr/>
          <p:nvPr/>
        </p:nvSpPr>
        <p:spPr>
          <a:xfrm>
            <a:off x="6381625" y="3928441"/>
            <a:ext cx="206017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aslan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602852" y="5022287"/>
            <a:ext cx="22176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ağzı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412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35283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hanım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93160" y="724741"/>
            <a:ext cx="2443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hanım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432376" y="1931060"/>
            <a:ext cx="208823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eli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7504" y="4465510"/>
            <a:ext cx="38461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kuş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burnu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228184" y="3645024"/>
            <a:ext cx="208823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kuş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379502" y="5085184"/>
            <a:ext cx="265699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burnu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Aşağı Ok 10"/>
          <p:cNvSpPr/>
          <p:nvPr/>
        </p:nvSpPr>
        <p:spPr>
          <a:xfrm rot="15417151">
            <a:off x="4910730" y="506601"/>
            <a:ext cx="259153" cy="1936205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şağı Ok 11"/>
          <p:cNvSpPr/>
          <p:nvPr/>
        </p:nvSpPr>
        <p:spPr>
          <a:xfrm rot="16366690">
            <a:off x="4938225" y="1317803"/>
            <a:ext cx="203216" cy="1936205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şağı Ok 12"/>
          <p:cNvSpPr/>
          <p:nvPr/>
        </p:nvSpPr>
        <p:spPr>
          <a:xfrm rot="15417151">
            <a:off x="4905179" y="3373245"/>
            <a:ext cx="269309" cy="2184531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şağı Ok 13"/>
          <p:cNvSpPr/>
          <p:nvPr/>
        </p:nvSpPr>
        <p:spPr>
          <a:xfrm rot="16720466">
            <a:off x="4924610" y="4286218"/>
            <a:ext cx="230447" cy="216243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Blok Yay 14"/>
          <p:cNvSpPr/>
          <p:nvPr/>
        </p:nvSpPr>
        <p:spPr>
          <a:xfrm rot="10800000">
            <a:off x="251520" y="2044728"/>
            <a:ext cx="2232248" cy="389591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Blok Yay 15"/>
          <p:cNvSpPr/>
          <p:nvPr/>
        </p:nvSpPr>
        <p:spPr>
          <a:xfrm rot="10800000">
            <a:off x="2536657" y="1981753"/>
            <a:ext cx="1153516" cy="452565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Blok Yay 16"/>
          <p:cNvSpPr/>
          <p:nvPr/>
        </p:nvSpPr>
        <p:spPr>
          <a:xfrm rot="10800000">
            <a:off x="318792" y="5012704"/>
            <a:ext cx="914400" cy="457200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Blok Yay 17"/>
          <p:cNvSpPr/>
          <p:nvPr/>
        </p:nvSpPr>
        <p:spPr>
          <a:xfrm rot="10800000">
            <a:off x="1475655" y="5012704"/>
            <a:ext cx="2214517" cy="457200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612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BİRLEŞİK KELİME: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86073"/>
            <a:ext cx="8928992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Farklı anlamdaki en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az iki sözcüğün tek bir anlam verecek şekilde kaynaşıp birleşmesiyle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oluşan yeni anlamdaki sözcüklere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birleşik sözcük(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kelime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427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460851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Gümüş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hane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94918" y="878767"/>
            <a:ext cx="244157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gümüş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94918" y="1956832"/>
            <a:ext cx="208823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hane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7504" y="4465510"/>
            <a:ext cx="446449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Diyar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bakır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672472" y="3621562"/>
            <a:ext cx="208823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diyar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771591" y="5064968"/>
            <a:ext cx="208823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bakır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Aşağı Ok 10"/>
          <p:cNvSpPr/>
          <p:nvPr/>
        </p:nvSpPr>
        <p:spPr>
          <a:xfrm rot="15417151">
            <a:off x="5562283" y="587390"/>
            <a:ext cx="259153" cy="1936205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şağı Ok 11"/>
          <p:cNvSpPr/>
          <p:nvPr/>
        </p:nvSpPr>
        <p:spPr>
          <a:xfrm rot="16366690">
            <a:off x="5590725" y="1305132"/>
            <a:ext cx="203216" cy="1936205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şağı Ok 12"/>
          <p:cNvSpPr/>
          <p:nvPr/>
        </p:nvSpPr>
        <p:spPr>
          <a:xfrm rot="15417151">
            <a:off x="5416709" y="3298737"/>
            <a:ext cx="269309" cy="2184531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şağı Ok 13"/>
          <p:cNvSpPr/>
          <p:nvPr/>
        </p:nvSpPr>
        <p:spPr>
          <a:xfrm rot="16720466">
            <a:off x="5543002" y="4355014"/>
            <a:ext cx="230447" cy="216243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Blok Yay 14"/>
          <p:cNvSpPr/>
          <p:nvPr/>
        </p:nvSpPr>
        <p:spPr>
          <a:xfrm rot="10800000">
            <a:off x="323528" y="2044727"/>
            <a:ext cx="2213128" cy="457200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Blok Yay 15"/>
          <p:cNvSpPr/>
          <p:nvPr/>
        </p:nvSpPr>
        <p:spPr>
          <a:xfrm rot="10800000">
            <a:off x="2771799" y="2154790"/>
            <a:ext cx="1709965" cy="347137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Blok Yay 16"/>
          <p:cNvSpPr/>
          <p:nvPr/>
        </p:nvSpPr>
        <p:spPr>
          <a:xfrm rot="10800000">
            <a:off x="395535" y="4979027"/>
            <a:ext cx="1728191" cy="546080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Blok Yay 17"/>
          <p:cNvSpPr/>
          <p:nvPr/>
        </p:nvSpPr>
        <p:spPr>
          <a:xfrm rot="10800000">
            <a:off x="2339751" y="5067906"/>
            <a:ext cx="1944215" cy="457201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395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35283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Şanlı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urfa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437278" y="724741"/>
            <a:ext cx="231118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şanlı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264188" y="1888607"/>
            <a:ext cx="208823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Urfa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7504" y="4465510"/>
            <a:ext cx="410445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Gazi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antep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548755" y="3645023"/>
            <a:ext cx="208823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Gazi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632476" y="5085184"/>
            <a:ext cx="251152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Antep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Aşağı Ok 10"/>
          <p:cNvSpPr/>
          <p:nvPr/>
        </p:nvSpPr>
        <p:spPr>
          <a:xfrm rot="15417151">
            <a:off x="4754956" y="309645"/>
            <a:ext cx="259913" cy="2624465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şağı Ok 11"/>
          <p:cNvSpPr/>
          <p:nvPr/>
        </p:nvSpPr>
        <p:spPr>
          <a:xfrm rot="16366690">
            <a:off x="4885086" y="1071238"/>
            <a:ext cx="201228" cy="240464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şağı Ok 12"/>
          <p:cNvSpPr/>
          <p:nvPr/>
        </p:nvSpPr>
        <p:spPr>
          <a:xfrm rot="15417151">
            <a:off x="5273237" y="3299921"/>
            <a:ext cx="269309" cy="2184531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şağı Ok 13"/>
          <p:cNvSpPr/>
          <p:nvPr/>
        </p:nvSpPr>
        <p:spPr>
          <a:xfrm rot="16720466">
            <a:off x="5276223" y="4215292"/>
            <a:ext cx="230447" cy="216243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Blok Yay 14"/>
          <p:cNvSpPr/>
          <p:nvPr/>
        </p:nvSpPr>
        <p:spPr>
          <a:xfrm rot="10800000">
            <a:off x="323528" y="2044728"/>
            <a:ext cx="1548172" cy="5201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Blok Yay 15"/>
          <p:cNvSpPr/>
          <p:nvPr/>
        </p:nvSpPr>
        <p:spPr>
          <a:xfrm rot="10800000">
            <a:off x="2123728" y="2124916"/>
            <a:ext cx="1284666" cy="377011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Blok Yay 16"/>
          <p:cNvSpPr/>
          <p:nvPr/>
        </p:nvSpPr>
        <p:spPr>
          <a:xfrm rot="10800000">
            <a:off x="323526" y="4979027"/>
            <a:ext cx="1548173" cy="4908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Blok Yay 17"/>
          <p:cNvSpPr/>
          <p:nvPr/>
        </p:nvSpPr>
        <p:spPr>
          <a:xfrm rot="10800000">
            <a:off x="1941476" y="5012704"/>
            <a:ext cx="1982452" cy="457200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118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489654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keçi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boynuzu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264188" y="806180"/>
            <a:ext cx="26282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keçi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979502" y="1931060"/>
            <a:ext cx="32730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boynuzu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7504" y="4465510"/>
            <a:ext cx="396775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yeşil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264188" y="3645023"/>
            <a:ext cx="208823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yeşil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437278" y="5051508"/>
            <a:ext cx="208823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Aşağı Ok 10"/>
          <p:cNvSpPr/>
          <p:nvPr/>
        </p:nvSpPr>
        <p:spPr>
          <a:xfrm rot="15417151">
            <a:off x="5754900" y="571669"/>
            <a:ext cx="259153" cy="1936205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şağı Ok 11"/>
          <p:cNvSpPr/>
          <p:nvPr/>
        </p:nvSpPr>
        <p:spPr>
          <a:xfrm rot="16905830">
            <a:off x="5366079" y="1561450"/>
            <a:ext cx="216092" cy="1077442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şağı Ok 12"/>
          <p:cNvSpPr/>
          <p:nvPr/>
        </p:nvSpPr>
        <p:spPr>
          <a:xfrm rot="15417151">
            <a:off x="5055073" y="3410977"/>
            <a:ext cx="269309" cy="2184531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şağı Ok 13"/>
          <p:cNvSpPr/>
          <p:nvPr/>
        </p:nvSpPr>
        <p:spPr>
          <a:xfrm rot="16720466">
            <a:off x="5074504" y="4208463"/>
            <a:ext cx="230447" cy="216243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Blok Yay 14"/>
          <p:cNvSpPr/>
          <p:nvPr/>
        </p:nvSpPr>
        <p:spPr>
          <a:xfrm rot="10800000">
            <a:off x="251520" y="2044728"/>
            <a:ext cx="1440160" cy="5201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Blok Yay 15"/>
          <p:cNvSpPr/>
          <p:nvPr/>
        </p:nvSpPr>
        <p:spPr>
          <a:xfrm rot="10800000">
            <a:off x="1906316" y="2112338"/>
            <a:ext cx="3005798" cy="321978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Blok Yay 16"/>
          <p:cNvSpPr/>
          <p:nvPr/>
        </p:nvSpPr>
        <p:spPr>
          <a:xfrm rot="10800000">
            <a:off x="611559" y="4979029"/>
            <a:ext cx="1656184" cy="490874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Blok Yay 17"/>
          <p:cNvSpPr/>
          <p:nvPr/>
        </p:nvSpPr>
        <p:spPr>
          <a:xfrm rot="10800000">
            <a:off x="2267744" y="5012703"/>
            <a:ext cx="1190364" cy="457200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641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Unutmayınız!!!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86073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Birleşik kelimeyi ayırırken;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ayırdığımız kelimelerin anlamlı olmasına dikkat etmeliyiz.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1272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908858"/>
            <a:ext cx="244827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yeşil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753510" y="903316"/>
            <a:ext cx="203451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274911" y="970856"/>
            <a:ext cx="56173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079639" y="980728"/>
            <a:ext cx="39461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yeşilbaş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Sağ Ok 8"/>
          <p:cNvSpPr/>
          <p:nvPr/>
        </p:nvSpPr>
        <p:spPr>
          <a:xfrm>
            <a:off x="4427984" y="1288035"/>
            <a:ext cx="1368152" cy="263003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Aşağı Ok 9"/>
          <p:cNvSpPr/>
          <p:nvPr/>
        </p:nvSpPr>
        <p:spPr>
          <a:xfrm>
            <a:off x="755576" y="1640931"/>
            <a:ext cx="288032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şağı Ok 10"/>
          <p:cNvSpPr/>
          <p:nvPr/>
        </p:nvSpPr>
        <p:spPr>
          <a:xfrm>
            <a:off x="3329541" y="1627953"/>
            <a:ext cx="288032" cy="106830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şağı Ok 11"/>
          <p:cNvSpPr/>
          <p:nvPr/>
        </p:nvSpPr>
        <p:spPr>
          <a:xfrm rot="19661179">
            <a:off x="6246246" y="1636242"/>
            <a:ext cx="288032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 rot="4350043">
            <a:off x="-228923" y="3735367"/>
            <a:ext cx="304947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renk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 rot="3037058">
            <a:off x="2818077" y="3079544"/>
            <a:ext cx="204089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kafa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 rot="3289327">
            <a:off x="5463510" y="3744636"/>
            <a:ext cx="427129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ördek ismi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2690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908858"/>
            <a:ext cx="244827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dana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448274" y="903316"/>
            <a:ext cx="233975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burnu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94046" y="980728"/>
            <a:ext cx="56173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079639" y="980728"/>
            <a:ext cx="39461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danaburnu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Sağ Ok 8"/>
          <p:cNvSpPr/>
          <p:nvPr/>
        </p:nvSpPr>
        <p:spPr>
          <a:xfrm>
            <a:off x="4685252" y="1293578"/>
            <a:ext cx="504056" cy="242316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Aşağı Ok 9"/>
          <p:cNvSpPr/>
          <p:nvPr/>
        </p:nvSpPr>
        <p:spPr>
          <a:xfrm>
            <a:off x="755576" y="1640931"/>
            <a:ext cx="288032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şağı Ok 10"/>
          <p:cNvSpPr/>
          <p:nvPr/>
        </p:nvSpPr>
        <p:spPr>
          <a:xfrm>
            <a:off x="3059832" y="1551039"/>
            <a:ext cx="288032" cy="106830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şağı Ok 11"/>
          <p:cNvSpPr/>
          <p:nvPr/>
        </p:nvSpPr>
        <p:spPr>
          <a:xfrm rot="19661179">
            <a:off x="5675299" y="1595985"/>
            <a:ext cx="288032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 rot="4350043">
            <a:off x="-314515" y="3513544"/>
            <a:ext cx="329426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İnek yavrusu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 rot="3037058">
            <a:off x="2494030" y="3368703"/>
            <a:ext cx="274782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burun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 rot="3289327">
            <a:off x="4789294" y="4170889"/>
            <a:ext cx="519068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böcek ismi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7438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908858"/>
            <a:ext cx="244827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448274" y="903316"/>
            <a:ext cx="233975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bacak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94046" y="970856"/>
            <a:ext cx="56173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079639" y="980728"/>
            <a:ext cx="39461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karabacak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Sağ Ok 8"/>
          <p:cNvSpPr/>
          <p:nvPr/>
        </p:nvSpPr>
        <p:spPr>
          <a:xfrm>
            <a:off x="4685252" y="1293578"/>
            <a:ext cx="504056" cy="242316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Aşağı Ok 9"/>
          <p:cNvSpPr/>
          <p:nvPr/>
        </p:nvSpPr>
        <p:spPr>
          <a:xfrm>
            <a:off x="755576" y="1640930"/>
            <a:ext cx="288032" cy="1284013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şağı Ok 10"/>
          <p:cNvSpPr/>
          <p:nvPr/>
        </p:nvSpPr>
        <p:spPr>
          <a:xfrm>
            <a:off x="3059832" y="1551038"/>
            <a:ext cx="288032" cy="1517921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şağı Ok 11"/>
          <p:cNvSpPr/>
          <p:nvPr/>
        </p:nvSpPr>
        <p:spPr>
          <a:xfrm rot="19661179">
            <a:off x="5796022" y="1581805"/>
            <a:ext cx="288260" cy="1160736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 rot="4350043">
            <a:off x="-379189" y="3940301"/>
            <a:ext cx="347922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renk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 rot="3037058">
            <a:off x="2395550" y="3634497"/>
            <a:ext cx="43529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organımız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 rot="3289327">
            <a:off x="5149172" y="3476941"/>
            <a:ext cx="349267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isim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9814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908858"/>
            <a:ext cx="244827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dokuz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753511" y="903316"/>
            <a:ext cx="124242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taş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274911" y="970856"/>
            <a:ext cx="56173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079639" y="980728"/>
            <a:ext cx="39461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dokuztaş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Sağ Ok 8"/>
          <p:cNvSpPr/>
          <p:nvPr/>
        </p:nvSpPr>
        <p:spPr>
          <a:xfrm>
            <a:off x="3923928" y="1293577"/>
            <a:ext cx="1701342" cy="257462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Aşağı Ok 9"/>
          <p:cNvSpPr/>
          <p:nvPr/>
        </p:nvSpPr>
        <p:spPr>
          <a:xfrm>
            <a:off x="755576" y="1640931"/>
            <a:ext cx="288032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şağı Ok 10"/>
          <p:cNvSpPr/>
          <p:nvPr/>
        </p:nvSpPr>
        <p:spPr>
          <a:xfrm>
            <a:off x="3059832" y="1551039"/>
            <a:ext cx="288032" cy="106830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şağı Ok 11"/>
          <p:cNvSpPr/>
          <p:nvPr/>
        </p:nvSpPr>
        <p:spPr>
          <a:xfrm rot="21162130">
            <a:off x="5864472" y="1595983"/>
            <a:ext cx="288032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 rot="4350043">
            <a:off x="-266490" y="3786601"/>
            <a:ext cx="315691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sayı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 rot="3037058">
            <a:off x="2395550" y="3973051"/>
            <a:ext cx="43529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Sert madde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 rot="3289327">
            <a:off x="4789294" y="4170889"/>
            <a:ext cx="519068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oyun adı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2620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908858"/>
            <a:ext cx="244827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753511" y="903316"/>
            <a:ext cx="124242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274911" y="970856"/>
            <a:ext cx="56173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079639" y="980728"/>
            <a:ext cx="39461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büyükayı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Sağ Ok 8"/>
          <p:cNvSpPr/>
          <p:nvPr/>
        </p:nvSpPr>
        <p:spPr>
          <a:xfrm>
            <a:off x="3964751" y="1168710"/>
            <a:ext cx="1579020" cy="347354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Aşağı Ok 9"/>
          <p:cNvSpPr/>
          <p:nvPr/>
        </p:nvSpPr>
        <p:spPr>
          <a:xfrm>
            <a:off x="755576" y="1640931"/>
            <a:ext cx="288032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şağı Ok 10"/>
          <p:cNvSpPr/>
          <p:nvPr/>
        </p:nvSpPr>
        <p:spPr>
          <a:xfrm>
            <a:off x="3059832" y="1551039"/>
            <a:ext cx="288032" cy="106830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şağı Ok 11"/>
          <p:cNvSpPr/>
          <p:nvPr/>
        </p:nvSpPr>
        <p:spPr>
          <a:xfrm rot="20814164">
            <a:off x="5875544" y="1598324"/>
            <a:ext cx="247269" cy="1153616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 rot="4350043">
            <a:off x="-258920" y="3776276"/>
            <a:ext cx="31352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İri olan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 rot="3037058">
            <a:off x="2323290" y="3746862"/>
            <a:ext cx="398122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hayvan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 rot="3289327">
            <a:off x="4789294" y="4170889"/>
            <a:ext cx="519068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yıldız adı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4406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908858"/>
            <a:ext cx="244827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39752" y="903316"/>
            <a:ext cx="244827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bakan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886543" y="980728"/>
            <a:ext cx="56173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079639" y="980728"/>
            <a:ext cx="39461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başbakan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Sağ Ok 8"/>
          <p:cNvSpPr/>
          <p:nvPr/>
        </p:nvSpPr>
        <p:spPr>
          <a:xfrm>
            <a:off x="4685252" y="1293577"/>
            <a:ext cx="940018" cy="257461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Aşağı Ok 9"/>
          <p:cNvSpPr/>
          <p:nvPr/>
        </p:nvSpPr>
        <p:spPr>
          <a:xfrm>
            <a:off x="755576" y="1640931"/>
            <a:ext cx="288032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şağı Ok 10"/>
          <p:cNvSpPr/>
          <p:nvPr/>
        </p:nvSpPr>
        <p:spPr>
          <a:xfrm>
            <a:off x="3059832" y="1551039"/>
            <a:ext cx="288032" cy="106830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şağı Ok 11"/>
          <p:cNvSpPr/>
          <p:nvPr/>
        </p:nvSpPr>
        <p:spPr>
          <a:xfrm rot="19661179">
            <a:off x="5864473" y="1528367"/>
            <a:ext cx="288032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 rot="4350043">
            <a:off x="131554" y="3243746"/>
            <a:ext cx="201851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kafa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 rot="3037058">
            <a:off x="2633060" y="3132243"/>
            <a:ext cx="305328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Bakmakta olan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 rot="3289327">
            <a:off x="5030367" y="3367481"/>
            <a:ext cx="405324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hükümetin başı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9690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Uyarı: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05813" y="868628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Aralarına bir ek veya başka bir sözcük girmez.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619990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 sözcük gibi görev yaparlar. Bitişik yazılırlar.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73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" y="908858"/>
            <a:ext cx="190770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298509" y="903316"/>
            <a:ext cx="205746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yazar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36778" y="980728"/>
            <a:ext cx="56173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079639" y="980728"/>
            <a:ext cx="39461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başyazar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Sağ Ok 8"/>
          <p:cNvSpPr/>
          <p:nvPr/>
        </p:nvSpPr>
        <p:spPr>
          <a:xfrm>
            <a:off x="4355976" y="1293577"/>
            <a:ext cx="1368152" cy="257462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Aşağı Ok 9"/>
          <p:cNvSpPr/>
          <p:nvPr/>
        </p:nvSpPr>
        <p:spPr>
          <a:xfrm>
            <a:off x="755576" y="1640931"/>
            <a:ext cx="288032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şağı Ok 10"/>
          <p:cNvSpPr/>
          <p:nvPr/>
        </p:nvSpPr>
        <p:spPr>
          <a:xfrm>
            <a:off x="3059832" y="1551039"/>
            <a:ext cx="288032" cy="106830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şağı Ok 11"/>
          <p:cNvSpPr/>
          <p:nvPr/>
        </p:nvSpPr>
        <p:spPr>
          <a:xfrm rot="19661179">
            <a:off x="5963330" y="1595984"/>
            <a:ext cx="288032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 rot="4350043">
            <a:off x="-3652" y="3428139"/>
            <a:ext cx="24052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kafa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 rot="3037058">
            <a:off x="2395550" y="3295943"/>
            <a:ext cx="43529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Hikaye, roman, şiir, haber yazan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 rot="3289327">
            <a:off x="5277584" y="3502935"/>
            <a:ext cx="463117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gazetede sorumlu kişi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8068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" y="908858"/>
            <a:ext cx="205172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95737" y="903316"/>
            <a:ext cx="23762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hekim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70856" y="970856"/>
            <a:ext cx="56173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079639" y="980728"/>
            <a:ext cx="39461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başhekim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Sağ Ok 8"/>
          <p:cNvSpPr/>
          <p:nvPr/>
        </p:nvSpPr>
        <p:spPr>
          <a:xfrm>
            <a:off x="4685251" y="1293577"/>
            <a:ext cx="889705" cy="347353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Aşağı Ok 9"/>
          <p:cNvSpPr/>
          <p:nvPr/>
        </p:nvSpPr>
        <p:spPr>
          <a:xfrm>
            <a:off x="755576" y="1640931"/>
            <a:ext cx="288032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şağı Ok 10"/>
          <p:cNvSpPr/>
          <p:nvPr/>
        </p:nvSpPr>
        <p:spPr>
          <a:xfrm>
            <a:off x="3059832" y="1551039"/>
            <a:ext cx="288032" cy="106830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şağı Ok 11"/>
          <p:cNvSpPr/>
          <p:nvPr/>
        </p:nvSpPr>
        <p:spPr>
          <a:xfrm rot="19661179">
            <a:off x="5909486" y="1642155"/>
            <a:ext cx="288032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 rot="4350043">
            <a:off x="51945" y="3352317"/>
            <a:ext cx="22461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kafa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 rot="3037058">
            <a:off x="2726533" y="3273130"/>
            <a:ext cx="25418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doktor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 rot="3289327">
            <a:off x="4789294" y="3832335"/>
            <a:ext cx="519068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hastanede sorumlu kişi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0502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86073"/>
            <a:ext cx="7488832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AŞÇI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BAŞI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</a:p>
          <a:p>
            <a:pPr algn="ctr"/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BİN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BAŞI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</a:p>
          <a:p>
            <a:pPr algn="ctr"/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BAŞI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</a:p>
          <a:p>
            <a:pPr algn="ctr"/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USTA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BAŞI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</a:p>
          <a:p>
            <a:pPr algn="ctr"/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BAŞI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441594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86073"/>
            <a:ext cx="8640960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AĞA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BABA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</a:p>
          <a:p>
            <a:pPr algn="ctr"/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AĞA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BEY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</a:p>
          <a:p>
            <a:pPr algn="ctr"/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BEY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EFENDİ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</a:p>
          <a:p>
            <a:pPr algn="ctr"/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HANIM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ANNE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146200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86073"/>
            <a:ext cx="7488832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EVİ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</a:p>
          <a:p>
            <a:pPr algn="ctr"/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BAKIM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EVİ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</a:p>
          <a:p>
            <a:pPr algn="ctr"/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DOĞUM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EVİ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</a:p>
          <a:p>
            <a:pPr algn="ctr"/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GÖZLEM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EVİ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</a:p>
          <a:p>
            <a:pPr algn="ctr"/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HUZUR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EVİ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87109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BİRLEŞİK 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5575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Bileşik Sözcüklerle İlgili Önemli Bilgiler: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Bazı yabancı kökenli yer isimlerini bileşik sözcük zannetmemek gerekir.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Örneğin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"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Ankara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" kelimesini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+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kara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şeklinde parçalayamazsınız.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3754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"</a:t>
            </a:r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Anadolu</a:t>
            </a:r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" kelimesi de </a:t>
            </a:r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Ana</a:t>
            </a:r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+ </a:t>
            </a:r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dolu</a:t>
            </a:r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değildir; "</a:t>
            </a:r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Anatolia</a:t>
            </a:r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" sözcüğünün değişikliğe uğramasıyla oluşmuştur</a:t>
            </a:r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Bileşik </a:t>
            </a:r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sözcükler </a:t>
            </a:r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 </a:t>
            </a:r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yapım eki</a:t>
            </a:r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alarak türeyebilirler. </a:t>
            </a:r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 </a:t>
            </a:r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Dedikodu</a:t>
            </a:r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cu,</a:t>
            </a:r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yağlıboya</a:t>
            </a:r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cı,</a:t>
            </a:r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özveri</a:t>
            </a:r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li,</a:t>
            </a:r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ayakkabı</a:t>
            </a:r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cı</a:t>
            </a:r>
          </a:p>
        </p:txBody>
      </p:sp>
    </p:spTree>
    <p:extLst>
      <p:ext uri="{BB962C8B-B14F-4D97-AF65-F5344CB8AC3E}">
        <p14:creationId xmlns:p14="http://schemas.microsoft.com/office/powerpoint/2010/main" val="3495889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01420"/>
            <a:ext cx="18722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267744" y="908858"/>
            <a:ext cx="241243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kalem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835696" y="980728"/>
            <a:ext cx="56173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079639" y="980728"/>
            <a:ext cx="394610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kara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kalem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Sağ Ok 8"/>
          <p:cNvSpPr/>
          <p:nvPr/>
        </p:nvSpPr>
        <p:spPr>
          <a:xfrm>
            <a:off x="4685252" y="1293578"/>
            <a:ext cx="504056" cy="242316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Aşağı Ok 9"/>
          <p:cNvSpPr/>
          <p:nvPr/>
        </p:nvSpPr>
        <p:spPr>
          <a:xfrm>
            <a:off x="755576" y="1640931"/>
            <a:ext cx="288032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şağı Ok 10"/>
          <p:cNvSpPr/>
          <p:nvPr/>
        </p:nvSpPr>
        <p:spPr>
          <a:xfrm>
            <a:off x="3059832" y="1551039"/>
            <a:ext cx="288032" cy="106830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şağı Ok 11"/>
          <p:cNvSpPr/>
          <p:nvPr/>
        </p:nvSpPr>
        <p:spPr>
          <a:xfrm rot="19661179">
            <a:off x="5481254" y="1552262"/>
            <a:ext cx="288032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 rot="4350043">
            <a:off x="-219979" y="3723171"/>
            <a:ext cx="302389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renk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 rot="3037058">
            <a:off x="2395550" y="3973051"/>
            <a:ext cx="43529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Yazma aracı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 rot="3289327">
            <a:off x="4789294" y="4232444"/>
            <a:ext cx="519068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Kara yazan kalem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9201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108519" y="901420"/>
            <a:ext cx="22250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dolma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267744" y="908858"/>
            <a:ext cx="241243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kalem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86879" y="959970"/>
            <a:ext cx="56173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079639" y="980728"/>
            <a:ext cx="394610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dolma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kalem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Sağ Ok 8"/>
          <p:cNvSpPr/>
          <p:nvPr/>
        </p:nvSpPr>
        <p:spPr>
          <a:xfrm>
            <a:off x="4685252" y="1293578"/>
            <a:ext cx="504056" cy="242316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Aşağı Ok 9"/>
          <p:cNvSpPr/>
          <p:nvPr/>
        </p:nvSpPr>
        <p:spPr>
          <a:xfrm>
            <a:off x="755576" y="1640931"/>
            <a:ext cx="288032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şağı Ok 10"/>
          <p:cNvSpPr/>
          <p:nvPr/>
        </p:nvSpPr>
        <p:spPr>
          <a:xfrm>
            <a:off x="3059832" y="1551039"/>
            <a:ext cx="288032" cy="106830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şağı Ok 11"/>
          <p:cNvSpPr/>
          <p:nvPr/>
        </p:nvSpPr>
        <p:spPr>
          <a:xfrm rot="19661179">
            <a:off x="5723070" y="1595984"/>
            <a:ext cx="288032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 rot="4350043">
            <a:off x="-480001" y="4077792"/>
            <a:ext cx="376755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yemek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 rot="3037058">
            <a:off x="2395550" y="3973051"/>
            <a:ext cx="43529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Yazma aracı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 rot="3289327">
            <a:off x="4789294" y="4232444"/>
            <a:ext cx="519068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İçi dolan kalem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5377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01420"/>
            <a:ext cx="18722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eski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267744" y="908858"/>
            <a:ext cx="241243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şehir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835696" y="980728"/>
            <a:ext cx="56173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079639" y="980728"/>
            <a:ext cx="345280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Eskişehir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Sağ Ok 8"/>
          <p:cNvSpPr/>
          <p:nvPr/>
        </p:nvSpPr>
        <p:spPr>
          <a:xfrm>
            <a:off x="4685252" y="1293578"/>
            <a:ext cx="504056" cy="242316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Aşağı Ok 9"/>
          <p:cNvSpPr/>
          <p:nvPr/>
        </p:nvSpPr>
        <p:spPr>
          <a:xfrm>
            <a:off x="755576" y="1640931"/>
            <a:ext cx="288032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şağı Ok 10"/>
          <p:cNvSpPr/>
          <p:nvPr/>
        </p:nvSpPr>
        <p:spPr>
          <a:xfrm>
            <a:off x="3059832" y="1551039"/>
            <a:ext cx="288032" cy="106830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şağı Ok 11"/>
          <p:cNvSpPr/>
          <p:nvPr/>
        </p:nvSpPr>
        <p:spPr>
          <a:xfrm rot="19661179">
            <a:off x="5675300" y="1607996"/>
            <a:ext cx="288032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 rot="4350043">
            <a:off x="-219979" y="3692393"/>
            <a:ext cx="302389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eskiyen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 rot="3037058">
            <a:off x="2265322" y="4248439"/>
            <a:ext cx="506548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Yerleşim alanı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 rot="3289327">
            <a:off x="5127905" y="3487170"/>
            <a:ext cx="359301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ilimiz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592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01420"/>
            <a:ext cx="18722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267744" y="908858"/>
            <a:ext cx="241243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deniz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835696" y="980728"/>
            <a:ext cx="56173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079639" y="980728"/>
            <a:ext cx="394610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Akdeniz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Sağ Ok 8"/>
          <p:cNvSpPr/>
          <p:nvPr/>
        </p:nvSpPr>
        <p:spPr>
          <a:xfrm>
            <a:off x="4685252" y="1293578"/>
            <a:ext cx="504056" cy="242316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Aşağı Ok 9"/>
          <p:cNvSpPr/>
          <p:nvPr/>
        </p:nvSpPr>
        <p:spPr>
          <a:xfrm>
            <a:off x="755576" y="1640931"/>
            <a:ext cx="288032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şağı Ok 10"/>
          <p:cNvSpPr/>
          <p:nvPr/>
        </p:nvSpPr>
        <p:spPr>
          <a:xfrm>
            <a:off x="3059832" y="1551039"/>
            <a:ext cx="288032" cy="106830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şağı Ok 11"/>
          <p:cNvSpPr/>
          <p:nvPr/>
        </p:nvSpPr>
        <p:spPr>
          <a:xfrm rot="19661179">
            <a:off x="5818286" y="1570600"/>
            <a:ext cx="288032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 rot="4350043">
            <a:off x="-219979" y="3723171"/>
            <a:ext cx="302389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renk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 rot="3037058">
            <a:off x="2111138" y="3973051"/>
            <a:ext cx="43529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 kütlesi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457351" y="2451101"/>
            <a:ext cx="468665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Ülkemizin güneyinde yer alan bir deniz.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412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491</Words>
  <Application>Microsoft Office PowerPoint</Application>
  <PresentationFormat>Ekran Gösterisi (4:3)</PresentationFormat>
  <Paragraphs>225</Paragraphs>
  <Slides>35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35</vt:i4>
      </vt:variant>
    </vt:vector>
  </HeadingPairs>
  <TitlesOfParts>
    <vt:vector size="36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PC</dc:creator>
  <cp:lastModifiedBy>PC</cp:lastModifiedBy>
  <cp:revision>20</cp:revision>
  <dcterms:created xsi:type="dcterms:W3CDTF">2013-01-19T06:45:43Z</dcterms:created>
  <dcterms:modified xsi:type="dcterms:W3CDTF">2013-02-26T15:24:35Z</dcterms:modified>
</cp:coreProperties>
</file>