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7" r:id="rId4"/>
    <p:sldId id="286" r:id="rId5"/>
    <p:sldId id="290" r:id="rId6"/>
    <p:sldId id="285" r:id="rId7"/>
    <p:sldId id="288" r:id="rId8"/>
    <p:sldId id="284" r:id="rId9"/>
    <p:sldId id="289" r:id="rId10"/>
    <p:sldId id="257" r:id="rId11"/>
    <p:sldId id="259" r:id="rId12"/>
    <p:sldId id="265" r:id="rId13"/>
    <p:sldId id="270" r:id="rId14"/>
    <p:sldId id="264" r:id="rId15"/>
    <p:sldId id="269" r:id="rId16"/>
    <p:sldId id="263" r:id="rId17"/>
    <p:sldId id="268" r:id="rId18"/>
    <p:sldId id="262" r:id="rId19"/>
    <p:sldId id="267" r:id="rId20"/>
    <p:sldId id="261" r:id="rId21"/>
    <p:sldId id="266" r:id="rId22"/>
    <p:sldId id="274" r:id="rId23"/>
    <p:sldId id="281" r:id="rId24"/>
    <p:sldId id="273" r:id="rId25"/>
    <p:sldId id="282" r:id="rId26"/>
    <p:sldId id="272" r:id="rId27"/>
    <p:sldId id="280" r:id="rId28"/>
    <p:sldId id="271" r:id="rId29"/>
    <p:sldId id="283" r:id="rId30"/>
    <p:sldId id="260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KAT-KATLAR FARKI-TOPLAMI PROBLEMLERİ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3386" y="37170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 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katının farkı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sayı kaçtır 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1988840"/>
            <a:ext cx="26997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263691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farkı bulunur. Toplam katlar farkına bölünür. Elde edilen bölüm istenilen sayıdır.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551" y="3436764"/>
            <a:ext cx="30882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farkı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17008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47733" y="263691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23928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02425" y="89520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940152" y="843345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709936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7241" y="2667810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647591" y="266780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678016" y="35010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971536" y="449313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678016" y="449314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940152" y="1878207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552220" y="1878207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0" y="2268399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-341565" y="244134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 rot="5400000">
            <a:off x="4419280" y="157475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5571601" y="1640126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2987824" y="2352655"/>
            <a:ext cx="32581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Eksi 29"/>
          <p:cNvSpPr/>
          <p:nvPr/>
        </p:nvSpPr>
        <p:spPr>
          <a:xfrm>
            <a:off x="2987824" y="4208884"/>
            <a:ext cx="3752927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>
            <a:off x="3395472" y="2212742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Eksi 31"/>
          <p:cNvSpPr/>
          <p:nvPr/>
        </p:nvSpPr>
        <p:spPr>
          <a:xfrm>
            <a:off x="3629742" y="4059471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323856" y="2834557"/>
            <a:ext cx="27578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İstenen sayı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020116" y="348746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Aşağı Ok 24"/>
          <p:cNvSpPr/>
          <p:nvPr/>
        </p:nvSpPr>
        <p:spPr>
          <a:xfrm>
            <a:off x="5080737" y="1709936"/>
            <a:ext cx="242316" cy="834532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2238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 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katının farkı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sayı kaçtır 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1988840"/>
            <a:ext cx="26997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263691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farkı bulunur. Toplam katlar farkına bölünür. Elde edilen bölüm istenilen sayıdır.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806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551" y="3436764"/>
            <a:ext cx="30882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farkı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17008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47733" y="263691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23928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02425" y="89520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940152" y="843345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709936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7241" y="2667810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647591" y="266780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678016" y="35010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971536" y="449313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678016" y="449314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940152" y="1878207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552220" y="1878207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0" y="2268399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-341565" y="244134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 rot="5400000">
            <a:off x="4419280" y="157475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5571601" y="1640126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2987824" y="2352655"/>
            <a:ext cx="32581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Eksi 29"/>
          <p:cNvSpPr/>
          <p:nvPr/>
        </p:nvSpPr>
        <p:spPr>
          <a:xfrm>
            <a:off x="2987824" y="4208884"/>
            <a:ext cx="3752927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>
            <a:off x="3395472" y="2212742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Eksi 31"/>
          <p:cNvSpPr/>
          <p:nvPr/>
        </p:nvSpPr>
        <p:spPr>
          <a:xfrm>
            <a:off x="3629742" y="4059471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323856" y="2834557"/>
            <a:ext cx="27578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İstenen sayı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020116" y="348746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Aşağı Ok 24"/>
          <p:cNvSpPr/>
          <p:nvPr/>
        </p:nvSpPr>
        <p:spPr>
          <a:xfrm>
            <a:off x="5080737" y="1709936"/>
            <a:ext cx="242316" cy="834532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7164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 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katının farkı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sayı kaçtır 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1988840"/>
            <a:ext cx="26997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263691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farkı bulunur. Toplam katlar farkına bölünür. Elde edilen bölüm istenilen sayıdır.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072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551" y="3436764"/>
            <a:ext cx="30882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farkı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17008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47733" y="263691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23928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02425" y="89520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940152" y="843345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709936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7241" y="2667810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647591" y="266780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678016" y="35010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971536" y="449313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678016" y="449314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940152" y="1878207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552220" y="1878207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0" y="2268399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-341565" y="244134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 rot="5400000">
            <a:off x="4419280" y="157475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5571601" y="1640126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2987824" y="2352655"/>
            <a:ext cx="32581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Eksi 29"/>
          <p:cNvSpPr/>
          <p:nvPr/>
        </p:nvSpPr>
        <p:spPr>
          <a:xfrm>
            <a:off x="2987824" y="4208884"/>
            <a:ext cx="3752927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>
            <a:off x="3395472" y="2212742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Eksi 31"/>
          <p:cNvSpPr/>
          <p:nvPr/>
        </p:nvSpPr>
        <p:spPr>
          <a:xfrm>
            <a:off x="3629742" y="4059471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323856" y="2834557"/>
            <a:ext cx="27578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İstenen sayı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020116" y="348746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Aşağı Ok 24"/>
          <p:cNvSpPr/>
          <p:nvPr/>
        </p:nvSpPr>
        <p:spPr>
          <a:xfrm>
            <a:off x="5080737" y="1709936"/>
            <a:ext cx="242316" cy="834532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7043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 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katının farkı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sayı kaçtır 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1988840"/>
            <a:ext cx="26997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263691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farkı bulunur. Toplam katlar farkına bölünür. Elde edilen bölüm istenilen sayıdır.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35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551" y="3436764"/>
            <a:ext cx="30882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farkı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17008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47733" y="263691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23928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02425" y="89520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940152" y="843345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709936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7241" y="2667810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647591" y="266780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678016" y="35010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971536" y="449313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678016" y="449314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940152" y="1878207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552220" y="1878207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0" y="2268399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-341565" y="244134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 rot="5400000">
            <a:off x="4419280" y="157475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5571601" y="1640126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2987824" y="2352655"/>
            <a:ext cx="32581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Eksi 29"/>
          <p:cNvSpPr/>
          <p:nvPr/>
        </p:nvSpPr>
        <p:spPr>
          <a:xfrm>
            <a:off x="2987824" y="4208884"/>
            <a:ext cx="3752927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>
            <a:off x="3395472" y="2212742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Eksi 31"/>
          <p:cNvSpPr/>
          <p:nvPr/>
        </p:nvSpPr>
        <p:spPr>
          <a:xfrm>
            <a:off x="3629742" y="4059471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323856" y="2834557"/>
            <a:ext cx="27578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İstenen sayı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020116" y="348746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Aşağı Ok 24"/>
          <p:cNvSpPr/>
          <p:nvPr/>
        </p:nvSpPr>
        <p:spPr>
          <a:xfrm>
            <a:off x="5080737" y="1709936"/>
            <a:ext cx="242316" cy="834532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855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6898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 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katının farkı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sayı kaçtır 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1988840"/>
            <a:ext cx="26997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7504" y="263691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farkı bulunur. Toplam katlar farkına bölünür. Elde edilen bölüm istenilen sayıdır.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213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551" y="3436764"/>
            <a:ext cx="30882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farkı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17008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47733" y="263691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23928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02425" y="89520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940152" y="843345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709936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7241" y="2667810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647591" y="266780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678016" y="35010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971536" y="449313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678016" y="449314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940152" y="1878207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552220" y="1878207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0" y="2268399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-341565" y="244134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 rot="5400000">
            <a:off x="4419280" y="157475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5571601" y="1640126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2987824" y="2352655"/>
            <a:ext cx="32581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Eksi 29"/>
          <p:cNvSpPr/>
          <p:nvPr/>
        </p:nvSpPr>
        <p:spPr>
          <a:xfrm>
            <a:off x="2987824" y="4208884"/>
            <a:ext cx="3752927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>
            <a:off x="3395472" y="2212742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Eksi 31"/>
          <p:cNvSpPr/>
          <p:nvPr/>
        </p:nvSpPr>
        <p:spPr>
          <a:xfrm>
            <a:off x="3629742" y="4059471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323856" y="2834557"/>
            <a:ext cx="27578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İstenen sayı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020116" y="348746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Aşağı Ok 24"/>
          <p:cNvSpPr/>
          <p:nvPr/>
        </p:nvSpPr>
        <p:spPr>
          <a:xfrm>
            <a:off x="5080737" y="1709936"/>
            <a:ext cx="242316" cy="834532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2881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768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toplamı 45’tir. Biri diğerinin 4 katı olduğuna göre büyük sayı kaçtır?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814" y="3025370"/>
            <a:ext cx="254036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6814" y="3573016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 toplamını bulur, toplamı kat sayısına bölersek küçük sayıyı, bölüm ile kat farkını çarparsak büyük sayıyı buluruz.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35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155" y="802996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 ile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katının toplamı 56 ise bu sayı kaçtır 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4005064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toplamı bulunur. Toplam kat sayısına bölünür. İstenen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3008" y="3406353"/>
            <a:ext cx="27718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042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552" y="3436764"/>
            <a:ext cx="22622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toplamı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17008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47733" y="263691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23928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02425" y="89520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729842" y="88607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709936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02425" y="167919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7241" y="2667810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647591" y="266780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844986" y="1910864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-341565" y="244134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 rot="5400000">
            <a:off x="4199673" y="1593950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5247565" y="1649254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2674459" y="2352655"/>
            <a:ext cx="32581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>
            <a:off x="3089928" y="2198544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323856" y="2834557"/>
            <a:ext cx="27578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İstenen sayı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Artı 24"/>
          <p:cNvSpPr/>
          <p:nvPr/>
        </p:nvSpPr>
        <p:spPr>
          <a:xfrm>
            <a:off x="-508" y="2196478"/>
            <a:ext cx="468052" cy="457200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4600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1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155" y="802996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Aklımdan tuttuğum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sayının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 ile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katının toplamı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bu sayı kaçtır 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3082" y="4280805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toplamı bulunur. Toplam kat sayısına bölünür. İstenen sayı bulunur.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155" y="3645024"/>
            <a:ext cx="27718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185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552" y="3436764"/>
            <a:ext cx="22622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toplamı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17008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47733" y="263691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23928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02425" y="89520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729842" y="88607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709936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02425" y="167919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7241" y="2667810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647591" y="266780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844986" y="1910864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-341565" y="244134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 rot="5400000">
            <a:off x="4199673" y="1593950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5247565" y="1649254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2674459" y="2352655"/>
            <a:ext cx="32581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>
            <a:off x="3089928" y="2198544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323856" y="2834557"/>
            <a:ext cx="27578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İstenen sayı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Artı 24"/>
          <p:cNvSpPr/>
          <p:nvPr/>
        </p:nvSpPr>
        <p:spPr>
          <a:xfrm>
            <a:off x="-508" y="2196478"/>
            <a:ext cx="468052" cy="457200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8978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1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155" y="802996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 ile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katının toplamı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bu sayı kaçtır 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4005064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toplamı bulunur. Toplam kat sayısına bölünür. İstenen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3008" y="3406353"/>
            <a:ext cx="27718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06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552" y="3436764"/>
            <a:ext cx="22622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toplamı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17008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47733" y="263691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23928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02425" y="89520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729842" y="88607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709936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02425" y="167919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7241" y="2667810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647591" y="266780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844986" y="1910864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-341565" y="244134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 rot="5400000">
            <a:off x="4199673" y="1593950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5247565" y="1649254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2674459" y="2352655"/>
            <a:ext cx="32581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>
            <a:off x="3089928" y="2198544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323856" y="2834557"/>
            <a:ext cx="27578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İstenen sayı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Artı 24"/>
          <p:cNvSpPr/>
          <p:nvPr/>
        </p:nvSpPr>
        <p:spPr>
          <a:xfrm>
            <a:off x="-508" y="2196478"/>
            <a:ext cx="468052" cy="457200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1269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1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155" y="802996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Ali’nin yaşının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 ile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katının toplamı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Ali’nin yaşı kaçtır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4005064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toplamı bulunur. Toplam kat sayısına bölünür. İstenen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3008" y="3406353"/>
            <a:ext cx="27718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667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552" y="3436764"/>
            <a:ext cx="22622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toplamı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17008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47733" y="263691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23928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02425" y="89520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777914" y="862544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709936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7241" y="2667810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647591" y="266780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001175" y="35010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719158" y="347747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670306" y="453488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927241" y="453578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790321" y="1901736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99009" y="1878207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-341565" y="244134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 rot="5400000">
            <a:off x="4206590" y="1444307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5247565" y="1655993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2987824" y="2352655"/>
            <a:ext cx="32581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Eksi 29"/>
          <p:cNvSpPr/>
          <p:nvPr/>
        </p:nvSpPr>
        <p:spPr>
          <a:xfrm>
            <a:off x="2843808" y="4208884"/>
            <a:ext cx="3469230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>
            <a:off x="3395472" y="2212742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Eksi 31"/>
          <p:cNvSpPr/>
          <p:nvPr/>
        </p:nvSpPr>
        <p:spPr>
          <a:xfrm>
            <a:off x="3305099" y="4059471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323856" y="2834557"/>
            <a:ext cx="275787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İstenen sayı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Artı 24"/>
          <p:cNvSpPr/>
          <p:nvPr/>
        </p:nvSpPr>
        <p:spPr>
          <a:xfrm>
            <a:off x="-508" y="2196478"/>
            <a:ext cx="468052" cy="457200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şağı Ok 23"/>
          <p:cNvSpPr/>
          <p:nvPr/>
        </p:nvSpPr>
        <p:spPr>
          <a:xfrm>
            <a:off x="4994485" y="1728563"/>
            <a:ext cx="242316" cy="97840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1808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25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155" y="802996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Emel’ in fındıklarının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 ile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katının toplamı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Emel’ in fındıklarının sayısı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kaçtır ?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4005064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toplamı bulunur. Toplam kat sayısına bölünür. İstenen sayı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3008" y="3406353"/>
            <a:ext cx="27718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90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552" y="3436764"/>
            <a:ext cx="22622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Katlar toplamı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17008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47733" y="263691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23928" y="886073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602425" y="895201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777914" y="862544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23928" y="1709936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27241" y="2667810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647591" y="266780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001175" y="3501008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719158" y="3477479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670306" y="453488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927241" y="453578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790321" y="1901736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99009" y="1878207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Eksi 25"/>
          <p:cNvSpPr/>
          <p:nvPr/>
        </p:nvSpPr>
        <p:spPr>
          <a:xfrm>
            <a:off x="-341565" y="2441342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 rot="5400000">
            <a:off x="4206590" y="1444307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ksi 27"/>
          <p:cNvSpPr/>
          <p:nvPr/>
        </p:nvSpPr>
        <p:spPr>
          <a:xfrm>
            <a:off x="5247565" y="1655993"/>
            <a:ext cx="28973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ksi 28"/>
          <p:cNvSpPr/>
          <p:nvPr/>
        </p:nvSpPr>
        <p:spPr>
          <a:xfrm>
            <a:off x="2987824" y="2352655"/>
            <a:ext cx="3258142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Eksi 29"/>
          <p:cNvSpPr/>
          <p:nvPr/>
        </p:nvSpPr>
        <p:spPr>
          <a:xfrm>
            <a:off x="2843808" y="4208884"/>
            <a:ext cx="3469230" cy="56851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ksi 30"/>
          <p:cNvSpPr/>
          <p:nvPr/>
        </p:nvSpPr>
        <p:spPr>
          <a:xfrm>
            <a:off x="3395472" y="2212742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Eksi 31"/>
          <p:cNvSpPr/>
          <p:nvPr/>
        </p:nvSpPr>
        <p:spPr>
          <a:xfrm>
            <a:off x="3305099" y="4059471"/>
            <a:ext cx="576064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655262" y="2834557"/>
            <a:ext cx="34264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Fındık sayısı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Artı 24"/>
          <p:cNvSpPr/>
          <p:nvPr/>
        </p:nvSpPr>
        <p:spPr>
          <a:xfrm>
            <a:off x="-508" y="2196478"/>
            <a:ext cx="468052" cy="457200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şağı Ok 23"/>
          <p:cNvSpPr/>
          <p:nvPr/>
        </p:nvSpPr>
        <p:spPr>
          <a:xfrm>
            <a:off x="4994485" y="1728563"/>
            <a:ext cx="242316" cy="97840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6502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25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989677" y="116632"/>
            <a:ext cx="31646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886073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Sayı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(kat) birim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1807914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Sayı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(kat) birim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33330" y="3082909"/>
            <a:ext cx="504056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5(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birim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1115616" y="2810090"/>
            <a:ext cx="7488832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rtı 8"/>
          <p:cNvSpPr/>
          <p:nvPr/>
        </p:nvSpPr>
        <p:spPr>
          <a:xfrm>
            <a:off x="2076872" y="2523714"/>
            <a:ext cx="457200" cy="504056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179512" y="3878452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    9= 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Bölme 10"/>
          <p:cNvSpPr/>
          <p:nvPr/>
        </p:nvSpPr>
        <p:spPr>
          <a:xfrm>
            <a:off x="2998676" y="4034572"/>
            <a:ext cx="457200" cy="457200"/>
          </a:xfrm>
          <a:prstGeom prst="mathDivid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60952" y="5229200"/>
            <a:ext cx="828751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X 4= 36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266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KAT-KATLAR FARKI-TOPLAMI PROBLEMLERİ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566124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3386" y="37170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457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768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toplamı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’dır. Biri diğerinin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 olduğuna göre büyük sayı kaçtır?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814" y="3025370"/>
            <a:ext cx="254036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6814" y="3573016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 toplamını bulur, toplamı kat sayısına bölersek küçük sayıyı, bölüm ile kat farkını çarparsak büyük sayıyı buluruz.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652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989677" y="116632"/>
            <a:ext cx="31646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886073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Sayı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(kat) birim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1807914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Sayı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(kat) birim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33330" y="3082909"/>
            <a:ext cx="504056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birim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1115616" y="2810090"/>
            <a:ext cx="7488832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rtı 8"/>
          <p:cNvSpPr/>
          <p:nvPr/>
        </p:nvSpPr>
        <p:spPr>
          <a:xfrm>
            <a:off x="2076872" y="2523714"/>
            <a:ext cx="457200" cy="504056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179512" y="3878452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    4= 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Bölme 10"/>
          <p:cNvSpPr/>
          <p:nvPr/>
        </p:nvSpPr>
        <p:spPr>
          <a:xfrm>
            <a:off x="2998676" y="4034572"/>
            <a:ext cx="457200" cy="457200"/>
          </a:xfrm>
          <a:prstGeom prst="mathDivid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60952" y="5229200"/>
            <a:ext cx="828751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X 3= 27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282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768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toplamı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Biri diğerinin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 olduğuna göre büyük sayı kaçtır?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814" y="3025370"/>
            <a:ext cx="254036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6814" y="3573016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 toplamını bulur, toplamı kat sayısına bölersek küçük sayıyı, bölüm ile kat farkını çarparsak büyük sayıyı buluruz.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238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989677" y="116632"/>
            <a:ext cx="31646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886073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Sayı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(kat) birim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1807914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Sayı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(kat) birim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33330" y="3082909"/>
            <a:ext cx="504056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birim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1115616" y="2810090"/>
            <a:ext cx="7488832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rtı 8"/>
          <p:cNvSpPr/>
          <p:nvPr/>
        </p:nvSpPr>
        <p:spPr>
          <a:xfrm>
            <a:off x="2076872" y="2523714"/>
            <a:ext cx="457200" cy="504056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179512" y="3878452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    6= 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Bölme 10"/>
          <p:cNvSpPr/>
          <p:nvPr/>
        </p:nvSpPr>
        <p:spPr>
          <a:xfrm>
            <a:off x="2998676" y="4034572"/>
            <a:ext cx="457200" cy="457200"/>
          </a:xfrm>
          <a:prstGeom prst="mathDivid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60952" y="5229200"/>
            <a:ext cx="828751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X 5= 40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025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768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sayının toplamı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Biri diğerinin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 olduğuna göre büyük sayı kaçtır?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814" y="3025370"/>
            <a:ext cx="254036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6814" y="3573016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 toplamını bulur, toplamı kat sayısına bölersek küçük sayıyı, bölüm ile kat farkını çarparsak büyük sayıyı buluruz.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829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989677" y="116632"/>
            <a:ext cx="31646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886073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 Sayı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(kat) birim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1807914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Sayı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(kat) birim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33330" y="3082909"/>
            <a:ext cx="504056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birim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1115616" y="2810090"/>
            <a:ext cx="7488832" cy="457200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rtı 8"/>
          <p:cNvSpPr/>
          <p:nvPr/>
        </p:nvSpPr>
        <p:spPr>
          <a:xfrm>
            <a:off x="2076872" y="2523714"/>
            <a:ext cx="457200" cy="504056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179512" y="3878452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    4= 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Bölme 10"/>
          <p:cNvSpPr/>
          <p:nvPr/>
        </p:nvSpPr>
        <p:spPr>
          <a:xfrm>
            <a:off x="2998676" y="4034572"/>
            <a:ext cx="457200" cy="457200"/>
          </a:xfrm>
          <a:prstGeom prst="mathDivid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60952" y="5229200"/>
            <a:ext cx="828751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X 3</a:t>
            </a:r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24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554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771</Words>
  <Application>Microsoft Office PowerPoint</Application>
  <PresentationFormat>Ekran Gösterisi (4:3)</PresentationFormat>
  <Paragraphs>256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25</cp:revision>
  <dcterms:created xsi:type="dcterms:W3CDTF">2013-01-19T06:45:43Z</dcterms:created>
  <dcterms:modified xsi:type="dcterms:W3CDTF">2013-02-17T10:32:13Z</dcterms:modified>
</cp:coreProperties>
</file>