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256" r:id="rId2"/>
    <p:sldId id="283" r:id="rId3"/>
    <p:sldId id="282" r:id="rId4"/>
    <p:sldId id="281" r:id="rId5"/>
    <p:sldId id="280" r:id="rId6"/>
    <p:sldId id="279" r:id="rId7"/>
    <p:sldId id="278" r:id="rId8"/>
    <p:sldId id="277" r:id="rId9"/>
    <p:sldId id="276" r:id="rId10"/>
    <p:sldId id="275" r:id="rId11"/>
    <p:sldId id="274" r:id="rId12"/>
    <p:sldId id="273" r:id="rId13"/>
    <p:sldId id="272" r:id="rId14"/>
    <p:sldId id="271" r:id="rId15"/>
    <p:sldId id="270" r:id="rId16"/>
    <p:sldId id="269" r:id="rId17"/>
    <p:sldId id="268" r:id="rId18"/>
    <p:sldId id="303" r:id="rId19"/>
    <p:sldId id="302" r:id="rId20"/>
    <p:sldId id="301" r:id="rId21"/>
    <p:sldId id="300" r:id="rId22"/>
    <p:sldId id="299" r:id="rId23"/>
    <p:sldId id="298" r:id="rId24"/>
    <p:sldId id="297" r:id="rId25"/>
    <p:sldId id="296" r:id="rId26"/>
    <p:sldId id="295" r:id="rId27"/>
    <p:sldId id="294" r:id="rId28"/>
    <p:sldId id="293" r:id="rId29"/>
    <p:sldId id="292" r:id="rId30"/>
    <p:sldId id="291" r:id="rId31"/>
    <p:sldId id="290" r:id="rId32"/>
    <p:sldId id="289" r:id="rId33"/>
    <p:sldId id="288" r:id="rId34"/>
    <p:sldId id="287" r:id="rId35"/>
    <p:sldId id="286" r:id="rId36"/>
    <p:sldId id="304" r:id="rId37"/>
    <p:sldId id="313" r:id="rId38"/>
    <p:sldId id="312" r:id="rId39"/>
    <p:sldId id="311" r:id="rId40"/>
    <p:sldId id="310" r:id="rId41"/>
    <p:sldId id="321" r:id="rId42"/>
    <p:sldId id="322" r:id="rId43"/>
    <p:sldId id="320" r:id="rId44"/>
    <p:sldId id="332" r:id="rId45"/>
    <p:sldId id="331" r:id="rId46"/>
    <p:sldId id="330" r:id="rId47"/>
    <p:sldId id="329" r:id="rId48"/>
    <p:sldId id="328" r:id="rId49"/>
    <p:sldId id="327" r:id="rId50"/>
    <p:sldId id="260" r:id="rId5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1745FE-A51F-49F1-9CC0-8F62DBF4AC60}" type="datetimeFigureOut">
              <a:rPr lang="tr-TR" smtClean="0"/>
              <a:pPr/>
              <a:t>06.05.2013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02079AD-E480-4B4B-B05A-3C3180F7034D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988588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3267DAB-9366-4D59-AD19-C3835765479C}" type="datetime1">
              <a:rPr lang="tr-TR" smtClean="0"/>
              <a:t>06.05.2013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5D3ED8-B089-4310-92FD-78438A47DFB2}" type="datetime1">
              <a:rPr lang="tr-TR" smtClean="0"/>
              <a:t>06.05.2013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269549-8F0E-4FD8-916E-0F8176FA318F}" type="datetime1">
              <a:rPr lang="tr-TR" smtClean="0"/>
              <a:t>06.05.2013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20C99F-945C-462A-82AD-71DD40337CA1}" type="datetime1">
              <a:rPr lang="tr-TR" smtClean="0"/>
              <a:t>06.05.2013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DFA392-FB14-4C34-967E-87463C021364}" type="datetime1">
              <a:rPr lang="tr-TR" smtClean="0"/>
              <a:t>06.05.2013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41E930-FCE4-4086-986C-EF47FA92C724}" type="datetime1">
              <a:rPr lang="tr-TR" smtClean="0"/>
              <a:t>06.05.2013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E6B95-24EA-4123-B800-43A2B43B620C}" type="datetime1">
              <a:rPr lang="tr-TR" smtClean="0"/>
              <a:t>06.05.2013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C4697B-0773-48B1-BB7A-83051F72F2BB}" type="datetime1">
              <a:rPr lang="tr-TR" smtClean="0"/>
              <a:t>06.05.2013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2DC0B3-2AA3-4613-A923-80B88B67C1F6}" type="datetime1">
              <a:rPr lang="tr-TR" smtClean="0"/>
              <a:t>06.05.2013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29CC4E8-6CE4-478B-BD52-3D177799E90F}" type="datetime1">
              <a:rPr lang="tr-TR" smtClean="0"/>
              <a:t>06.05.2013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BD42FB-2D3B-4D82-8AAF-A8C907396F03}" type="datetime1">
              <a:rPr lang="tr-TR" smtClean="0"/>
              <a:t>06.05.2013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1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4D5FE8-206C-4253-B958-20E079854156}" type="datetime1">
              <a:rPr lang="tr-TR" smtClean="0"/>
              <a:t>06.05.2013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14" name="chimes.wav"/>
          </p:stSnd>
        </p:sndAc>
      </p:transition>
    </mc:Choice>
    <mc:Fallback>
      <p:transition spd="slow">
        <p:fade/>
        <p:sndAc>
          <p:stSnd>
            <p:snd r:embed="rId13" name="chimes.wav"/>
          </p:stSnd>
        </p:sndAc>
      </p:transition>
    </mc:Fallback>
  </mc:AlternateConten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 PROBLEMLERİ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00B0F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14792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77689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Okul kantininde satmak üzere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170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kek alan kantinci, bu keklerin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4/5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ünü sattı. Kantinde kaç tane kek satılmıştır?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2251971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776898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Fırat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84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 test sorusunun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5/7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sini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çözdü. Fırat kaç tane test sorusu çözmüştür?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92806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PROBLEM:11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776898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Okulumuzdaki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108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pencerenin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4/6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ü silindi. Silinmeyen kaç pencere kalmıştır?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969744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77689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Bir otomobil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144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km’lik yolun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7/9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unu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gidiyor. Otomobilin gideceği kaç km yolu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kalmıştır?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693279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PROBLEM:13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776898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Emre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162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sayfa olan defterinin 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5/9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unu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kullandı. Emre kaç sayfa defter kullanmıştır?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391608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77689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Okulumuz bahçesinde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126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çam ağacı vardır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Yaz tatilinde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3/9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u kurumuş.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sağlam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çam ağacı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kalmıştır?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3841155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776898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Bekir’in 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189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 misketi vardı.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3/7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sini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kaybetti. Bekir kaç tane misket kaybetmiştir?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95528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1087517"/>
            <a:ext cx="8928992" cy="480131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Gökben 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144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poğaçanın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3/4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ünü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sattı. Satılmayan kaç poğaçası kalmıştır?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361605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98072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Sevda Nur’un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136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TL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parası vardı. Parasının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3/4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ünü harcadı.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Sevda Nur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TL.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para harcamıştır?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44534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5888" y="1039962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Bir çiftlikteki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156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koyunun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4/6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ü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satıldı.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tanesi öldü.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Çiftlikte kaç tane koyun satılmıştır?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7491882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776898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Zeynep’in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cevizi vardı. 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3/8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ini ağabeyine verdi. Zeynep ağabeyine kaç ceviz vermiştir?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249705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980728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Bir trende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160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yolcu vardı. İstasyonda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3/5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ü indi. Trende kaç tane yolcu kalmıştır?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1241754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1039962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Sınıfımızda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40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öğrenci vardı. Öğrencilerin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5/8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 erkek öğrenci ise bu sınıfta kaç kız öğrenci vardır?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434649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94117" y="980728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kitabın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3/5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‘ini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okudum. Okuduğum kısım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120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sayfadır.  Kitabımın hepsi kaç sayfadır?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827195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67342" y="1076631"/>
            <a:ext cx="8928992" cy="313932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3/9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‘u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42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sayının tamamı kaçtır?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82084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1039962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yolun önce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2/6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‘sini, sonra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1/6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‘ini gittim. Kalan yol 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km’dir. Yolun tamamı kaç km’dir?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641735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980728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240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sayfalık öykü kitabının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4/6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‘</a:t>
            </a:r>
            <a:r>
              <a:rPr lang="tr-TR" sz="6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okudum.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Geriye kaç sayfa kitabı kalmıştır?.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95003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980728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Ablam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120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fındığın 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1/5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‘ini bana,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2/5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‘ sini kardeşime verdi. Ablamın kaç fındığı kaldı?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58261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1039962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tiyatro salonundaki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144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izleyicinin 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4/6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erkek seyirci olduğuna göre salonda kaç tane bayan seyirci vardı?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743063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980728"/>
            <a:ext cx="892899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168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cevizin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3/4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ünü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pastada kullandık.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Geriye kaç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cevizimiz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kaldı?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80969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1039962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kitabın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4/7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‘ünü okudum. Okuduğum kısım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104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sayfadır.  Kitabımın hepsi kaç sayfadır?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768653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77689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Sude’nin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90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 yaprak testi vardı. 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3/5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ini çözdü. Sude’nin çözmediği kaç yaprak testi kaldı?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581661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6537" y="908720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Sınıfımızda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48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öğrenci vardı. Öğrencilerin 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5/8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 erkek öğrenci ise bu sınıfta kaç kız öğrenci vardır?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38217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517064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246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sayfalık öykü kitabının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4/6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‘</a:t>
            </a:r>
            <a:r>
              <a:rPr lang="tr-TR" sz="66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okudum.                                                                                                                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Geriye kaç sayfa kitabı kalmıştır?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468036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980728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Kitabım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136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sayfadır.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5/8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‘ini </a:t>
            </a:r>
            <a:r>
              <a:rPr lang="tr-TR" sz="72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okudum. Kaç sayfa kitap okudum? 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444857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4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776898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t-IT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Dedem </a:t>
            </a:r>
            <a:r>
              <a:rPr lang="it-IT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84</a:t>
            </a:r>
            <a:r>
              <a:rPr lang="it-IT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yaşındadır. Halamın yaşı dedemin yaşının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</a:t>
            </a:r>
            <a:r>
              <a:rPr lang="it-IT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1/4</a:t>
            </a:r>
            <a:r>
              <a:rPr lang="it-IT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it-IT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‘inden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</a:t>
            </a:r>
            <a:r>
              <a:rPr lang="it-IT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fazladır</a:t>
            </a:r>
            <a:r>
              <a:rPr lang="it-IT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. </a:t>
            </a:r>
            <a:r>
              <a:rPr lang="it-IT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Halam kaç yaşındadır?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262297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1052736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–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Elazığ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arası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120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km’dir. Yolun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5/8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ini giden bir otomobilin daha gideceği kaç km yolu vardır?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061431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Mahallemizdeki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234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eski binanın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7/9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u yıkılarak yeniden yapıldı. Yıkılmayan kaç bina kaldı?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873730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yolun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3/5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‘ünü gittim. Kalan yol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94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km’dir. Yolumuzun tamamı kaç km’dir?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4337352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PROBLEM:11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Yarısı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sayı ile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1/4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‘i 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23</a:t>
            </a:r>
            <a:r>
              <a:rPr lang="tr-TR" sz="6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olan sayının çarpımı kaçtır? </a:t>
            </a:r>
            <a:endParaRPr lang="tr-TR" sz="6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05315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trende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252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yolcu vardı. İstasyonda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7/9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u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indi.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24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kişi yeniden bindi. Trende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kaç tane yolcu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385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Evdeki kitaplığımda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261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kitabım vardı. Bunların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4/9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unu sınıf kitaplığına bağışladım. Kitaplığımda kaç kitabım kaldı?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3323827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4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776898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48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8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Tarık’ın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98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TL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parası vardı. 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3/7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sini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kardeşine verdi. Tarık kardeşine kaç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TL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vermiştir?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434678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 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sürücü,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776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kilometre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yolun       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6/8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 ini gitmiştir. Kaç kilometre yol gitmiştir?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509384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PROBLEM:2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köylü, üretmiş olduğu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513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kilogram buğdayın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5/9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‘unu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satmıştır. Satılan buğday kaç kilogramdır?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670879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PROBLEM:3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kırtasiyeci, elinde bulunan kitapların </a:t>
            </a:r>
          </a:p>
          <a:p>
            <a:pPr algn="ctr"/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4/6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‘ünü satmıştır. Satılan kitap sayısı 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</a:t>
            </a:r>
            <a:r>
              <a:rPr lang="tr-TR" sz="5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olduğuna göre, satıcının elinde kaç kitap vardı?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9976967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 tmFilter="0,0; .5, 1; 1, 1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452431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1/8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inin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14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eksiği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28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olan sayının 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79</a:t>
            </a:r>
            <a:r>
              <a:rPr lang="tr-TR" sz="72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fazlası kaçtır?</a:t>
            </a:r>
            <a:endParaRPr lang="tr-TR" sz="72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556589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gemide bulunan tüm yolcuların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3/24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’ü çocuktur. Çocuk yolcuların sayısı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135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olduğuna göre, gemide kaç yolcu vardır?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578252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Annem,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elinde bulunan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kitabının                                           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2/5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’sini okumuş. Okunan sayfa sayısı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184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olduğuna göre, kitabın tümü kaç sayfadır?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851278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Annemin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yaşı, dedemin yaşının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                        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3/7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’ü kadardır.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Annem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33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yaşında olduğuna göre, dedemin yaşı kaçtır?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826584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Evimize aldığımız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54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kilogram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şekerin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6/9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’unu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tükettik. Geriye kaç kilogram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şeker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kalmıştır?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7377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PROBLEM:9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43396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Sınıfımızda okuyan öğrencilerin 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4/9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’ü kızdır. Erkek öğrencilerin sayısı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30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kişi olduğuna göre, sınıfımızda kaç </a:t>
            </a:r>
            <a:r>
              <a:rPr lang="tr-TR" sz="46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kız öğrenci </a:t>
            </a:r>
            <a:r>
              <a:rPr lang="tr-TR" sz="46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bulunmaktadır?</a:t>
            </a:r>
            <a:endParaRPr lang="tr-TR" sz="46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282461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PROBLEM:10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908720"/>
            <a:ext cx="8928992" cy="590931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manav, almış olduğu kavunların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6/9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’</a:t>
            </a:r>
            <a:r>
              <a:rPr lang="tr-TR" sz="5400" b="1" dirty="0" err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satmış. Geriye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96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kavun kaldığına göre, bu manav kaç kavun almıştır?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694074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PROBLEM:4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1043974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Bir kırtasiyeci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192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defterin  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4/6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sattı. Kırtasiyecinin satamadığı kaç defteri kalmıştır?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0104521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DERS:</a:t>
            </a:r>
            <a:r>
              <a:rPr lang="tr-TR" sz="5400" b="1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MATEMATİK</a:t>
            </a:r>
          </a:p>
          <a:p>
            <a:pPr algn="ctr"/>
            <a:r>
              <a:rPr lang="tr-TR" sz="54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KONU:</a:t>
            </a:r>
            <a:r>
              <a:rPr lang="tr-TR" sz="5400" b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KESİR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F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PROBLEMLERİ</a:t>
            </a:r>
          </a:p>
        </p:txBody>
      </p:sp>
      <p:sp>
        <p:nvSpPr>
          <p:cNvPr id="5" name="Dikdörtgen 4"/>
          <p:cNvSpPr/>
          <p:nvPr/>
        </p:nvSpPr>
        <p:spPr>
          <a:xfrm>
            <a:off x="215008" y="4149080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MALATYA-MERKEZ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90735" y="2564904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7030A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CUMA ARAYICI 3-A </a:t>
            </a:r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SINIFI ÖĞRETMENİ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7" name="Altbilgi Yer Tutucusu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42365288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PROBLEM:5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776898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Oktay’ın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156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sayfa kitabı vardı.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4/6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sını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okudu. Oktay kaç sayfa kitap okumuştur?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703398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PROBLEM:6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776898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manav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375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kg elmanın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3/5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ini sattı. Manavın satamadığı kaç kg elma kalmıştır?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890391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PROBLEM:7</a:t>
            </a:r>
            <a:endParaRPr lang="tr-TR" sz="54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776898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Bir sepette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252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tane elma vardı. Elmaların 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6/9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 err="1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sı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satıldı. Kaç tane elma satılmıştır?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9259473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8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PROBLEM:8</a:t>
            </a:r>
            <a:endParaRPr lang="tr-TR" sz="48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2501" y="776898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tr-TR" sz="4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4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5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54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	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Bir ağaca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182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kuş konmuştu. Kuşların 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4/7</a:t>
            </a:r>
            <a:r>
              <a:rPr lang="tr-TR" sz="6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 si </a:t>
            </a:r>
            <a:r>
              <a:rPr lang="tr-TR" sz="6000" b="1" dirty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Rockwell Extra Bold" pitchFamily="18" charset="0"/>
              </a:rPr>
              <a:t>uçtu. Ağaçtan kaç tane kuş uçmuştur?</a:t>
            </a:r>
            <a:endParaRPr lang="tr-TR" sz="6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104784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500">
        <p14:vortex dir="r"/>
        <p:sndAc>
          <p:stSnd>
            <p:snd r:embed="rId3" name="chimes.wav"/>
          </p:stSnd>
        </p:sndAc>
      </p:transition>
    </mc:Choice>
    <mc:Fallback>
      <p:transition spd="slow">
        <p:fade/>
        <p:sndAc>
          <p:stSnd>
            <p:snd r:embed="rId2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</TotalTime>
  <Words>515</Words>
  <Application>Microsoft Office PowerPoint</Application>
  <PresentationFormat>Ekran Gösterisi (4:3)</PresentationFormat>
  <Paragraphs>105</Paragraphs>
  <Slides>50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50</vt:i4>
      </vt:variant>
    </vt:vector>
  </HeadingPairs>
  <TitlesOfParts>
    <vt:vector size="5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Slayt 11</vt:lpstr>
      <vt:lpstr>Slayt 12</vt:lpstr>
      <vt:lpstr>Slayt 13</vt:lpstr>
      <vt:lpstr>Slayt 14</vt:lpstr>
      <vt:lpstr>Slayt 15</vt:lpstr>
      <vt:lpstr>Slayt 16</vt:lpstr>
      <vt:lpstr>Slayt 17</vt:lpstr>
      <vt:lpstr>Slayt 18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Slayt 27</vt:lpstr>
      <vt:lpstr>Slayt 28</vt:lpstr>
      <vt:lpstr>Slayt 29</vt:lpstr>
      <vt:lpstr>Slayt 30</vt:lpstr>
      <vt:lpstr>Slayt 31</vt:lpstr>
      <vt:lpstr>Slayt 32</vt:lpstr>
      <vt:lpstr>Slayt 33</vt:lpstr>
      <vt:lpstr>Slayt 34</vt:lpstr>
      <vt:lpstr>Slayt 35</vt:lpstr>
      <vt:lpstr>Slayt 36</vt:lpstr>
      <vt:lpstr>Slayt 37</vt:lpstr>
      <vt:lpstr>Slayt 38</vt:lpstr>
      <vt:lpstr>Slayt 39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Slayt 47</vt:lpstr>
      <vt:lpstr>Slayt 48</vt:lpstr>
      <vt:lpstr>Slayt 49</vt:lpstr>
      <vt:lpstr>Slayt 50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PC</dc:creator>
  <cp:lastModifiedBy>lenovo</cp:lastModifiedBy>
  <cp:revision>29</cp:revision>
  <dcterms:created xsi:type="dcterms:W3CDTF">2013-01-19T06:45:43Z</dcterms:created>
  <dcterms:modified xsi:type="dcterms:W3CDTF">2013-05-06T07:51:49Z</dcterms:modified>
</cp:coreProperties>
</file>