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2" r:id="rId5"/>
    <p:sldId id="266" r:id="rId6"/>
    <p:sldId id="273" r:id="rId7"/>
    <p:sldId id="265" r:id="rId8"/>
    <p:sldId id="272" r:id="rId9"/>
    <p:sldId id="264" r:id="rId10"/>
    <p:sldId id="271" r:id="rId11"/>
    <p:sldId id="274" r:id="rId12"/>
    <p:sldId id="275" r:id="rId13"/>
    <p:sldId id="270" r:id="rId14"/>
    <p:sldId id="276" r:id="rId15"/>
    <p:sldId id="281" r:id="rId16"/>
    <p:sldId id="279" r:id="rId17"/>
    <p:sldId id="285" r:id="rId18"/>
    <p:sldId id="278" r:id="rId19"/>
    <p:sldId id="284" r:id="rId20"/>
    <p:sldId id="277" r:id="rId21"/>
    <p:sldId id="283" r:id="rId22"/>
    <p:sldId id="280" r:id="rId23"/>
    <p:sldId id="282" r:id="rId24"/>
    <p:sldId id="268" r:id="rId25"/>
    <p:sldId id="286" r:id="rId26"/>
    <p:sldId id="267" r:id="rId27"/>
    <p:sldId id="288" r:id="rId28"/>
    <p:sldId id="294" r:id="rId29"/>
    <p:sldId id="287" r:id="rId30"/>
    <p:sldId id="295" r:id="rId31"/>
    <p:sldId id="289" r:id="rId32"/>
    <p:sldId id="298" r:id="rId33"/>
    <p:sldId id="291" r:id="rId34"/>
    <p:sldId id="297" r:id="rId35"/>
    <p:sldId id="290" r:id="rId36"/>
    <p:sldId id="296" r:id="rId37"/>
    <p:sldId id="293" r:id="rId38"/>
    <p:sldId id="292" r:id="rId39"/>
    <p:sldId id="300" r:id="rId40"/>
    <p:sldId id="304" r:id="rId41"/>
    <p:sldId id="305" r:id="rId42"/>
    <p:sldId id="303" r:id="rId43"/>
    <p:sldId id="308" r:id="rId44"/>
    <p:sldId id="302" r:id="rId45"/>
    <p:sldId id="307" r:id="rId46"/>
    <p:sldId id="301" r:id="rId47"/>
    <p:sldId id="312" r:id="rId48"/>
    <p:sldId id="311" r:id="rId49"/>
    <p:sldId id="310" r:id="rId50"/>
    <p:sldId id="306" r:id="rId51"/>
    <p:sldId id="313" r:id="rId52"/>
    <p:sldId id="320" r:id="rId53"/>
    <p:sldId id="316" r:id="rId54"/>
    <p:sldId id="319" r:id="rId55"/>
    <p:sldId id="315" r:id="rId56"/>
    <p:sldId id="318" r:id="rId57"/>
    <p:sldId id="314" r:id="rId58"/>
    <p:sldId id="317" r:id="rId59"/>
    <p:sldId id="309" r:id="rId60"/>
    <p:sldId id="299" r:id="rId61"/>
    <p:sldId id="336" r:id="rId62"/>
    <p:sldId id="335" r:id="rId63"/>
    <p:sldId id="334" r:id="rId64"/>
    <p:sldId id="333" r:id="rId65"/>
    <p:sldId id="332" r:id="rId66"/>
    <p:sldId id="337" r:id="rId67"/>
    <p:sldId id="338" r:id="rId68"/>
    <p:sldId id="331" r:id="rId69"/>
    <p:sldId id="339" r:id="rId70"/>
    <p:sldId id="340" r:id="rId71"/>
    <p:sldId id="341" r:id="rId72"/>
    <p:sldId id="342" r:id="rId73"/>
    <p:sldId id="343" r:id="rId74"/>
    <p:sldId id="344" r:id="rId75"/>
    <p:sldId id="260" r:id="rId7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5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audio1.wav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audio1.wav"/><Relationship Id="rId5" Type="http://schemas.openxmlformats.org/officeDocument/2006/relationships/image" Target="../media/image1.png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 PROBLEMLERİ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OYUN HAVASI ADANA ÇİFTETELLİSİ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51920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7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407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3568" y="1052736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877880" y="1866465"/>
            <a:ext cx="50064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Yenilen ceviz.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31640" y="1052735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90997" y="992422"/>
            <a:ext cx="51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90996" y="1824611"/>
            <a:ext cx="5138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72207" y="1768085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66731" y="2600071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596270" y="4385317"/>
            <a:ext cx="6795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01750" y="4360302"/>
            <a:ext cx="57025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404319" y="259405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74238" y="4375921"/>
            <a:ext cx="6574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331640" y="4385317"/>
            <a:ext cx="5760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94723" y="1761863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Eksi 17"/>
          <p:cNvSpPr/>
          <p:nvPr/>
        </p:nvSpPr>
        <p:spPr>
          <a:xfrm rot="16200000">
            <a:off x="1244213" y="1544216"/>
            <a:ext cx="216024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2103781" y="1544216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73359" y="2302704"/>
            <a:ext cx="266679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395536" y="2110077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1871700" y="4641979"/>
            <a:ext cx="648072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4499992" y="4385316"/>
            <a:ext cx="6651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138190" y="4410283"/>
            <a:ext cx="38983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 ceviz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Eşittir 24"/>
          <p:cNvSpPr/>
          <p:nvPr/>
        </p:nvSpPr>
        <p:spPr>
          <a:xfrm>
            <a:off x="3275850" y="4590017"/>
            <a:ext cx="698376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40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sayının kesrinin 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istenen </a:t>
            </a:r>
            <a:r>
              <a:rPr lang="tr-TR" sz="4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 sayısının toplamını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bulmak: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2348880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kesrini bulmak için verilen sayı kesrin paydasına bölünür. Bir payı bulunur.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 payda ile çarpılır.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06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cevizin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ini yedim.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Acaba kaç ceviz yedim, geriye kaç ceviz kaldı?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7416" y="3140968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kesrini bulmak için verilen sayı kesrin paydasına bölünür. Bir payı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bulunur. Bir payla pay sayısı çarpılır.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95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3568" y="1052736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55975" y="3095838"/>
            <a:ext cx="248052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c. yedim.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31640" y="1052735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90997" y="992422"/>
            <a:ext cx="51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90996" y="1824611"/>
            <a:ext cx="5138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66731" y="2600071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29572" y="3203781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04861" y="1830630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404319" y="259405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815547" y="3203781"/>
            <a:ext cx="56490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36374" y="3991201"/>
            <a:ext cx="5584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94723" y="1761863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Eksi 17"/>
          <p:cNvSpPr/>
          <p:nvPr/>
        </p:nvSpPr>
        <p:spPr>
          <a:xfrm rot="16200000">
            <a:off x="1244213" y="1544216"/>
            <a:ext cx="216024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2103781" y="1544216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50166" y="3744622"/>
            <a:ext cx="266679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364839" y="3537586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73359" y="2302704"/>
            <a:ext cx="266679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1763688" y="5251444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1394858" y="3994786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938194" y="3047660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03845" y="3034882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386640" y="299674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484710" y="2996745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975361" y="300350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94723" y="508518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248881" y="508856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083970" y="509194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606078" y="509532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677205" y="5095324"/>
            <a:ext cx="4734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150702" y="5084913"/>
            <a:ext cx="499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Eksi 36"/>
          <p:cNvSpPr/>
          <p:nvPr/>
        </p:nvSpPr>
        <p:spPr>
          <a:xfrm>
            <a:off x="395536" y="2110077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Eşittir 37"/>
          <p:cNvSpPr/>
          <p:nvPr/>
        </p:nvSpPr>
        <p:spPr>
          <a:xfrm>
            <a:off x="4932242" y="3250705"/>
            <a:ext cx="575862" cy="337796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685423" y="5187656"/>
            <a:ext cx="377500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Ceviz kaldı.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Çarpma 39"/>
          <p:cNvSpPr/>
          <p:nvPr/>
        </p:nvSpPr>
        <p:spPr>
          <a:xfrm>
            <a:off x="3900703" y="3232382"/>
            <a:ext cx="499999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Eşittir 40"/>
          <p:cNvSpPr/>
          <p:nvPr/>
        </p:nvSpPr>
        <p:spPr>
          <a:xfrm>
            <a:off x="3101344" y="5370848"/>
            <a:ext cx="575862" cy="337796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7" grpId="0" animBg="1"/>
      <p:bldP spid="38" grpId="0" animBg="1"/>
      <p:bldP spid="40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886073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Sınıf kitaplığında bulunan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66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kitabın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hikaye kalanı romandır. Kitaplıkta kaç hikaye ve roman vardır?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3224" y="3356992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kesrini bulmak için verilen sayı kesrin paydasına bölünür. Bir payı bulunur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Bir payla pay sayısı çarpılır.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03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3568" y="1052736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55975" y="3095838"/>
            <a:ext cx="219248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Hikaye var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31640" y="1052735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90997" y="992422"/>
            <a:ext cx="51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90996" y="1824611"/>
            <a:ext cx="5138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66731" y="2600071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29572" y="3203781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04861" y="1830630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404319" y="259405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94723" y="1761863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Eksi 17"/>
          <p:cNvSpPr/>
          <p:nvPr/>
        </p:nvSpPr>
        <p:spPr>
          <a:xfrm rot="16200000">
            <a:off x="1244213" y="1544216"/>
            <a:ext cx="216024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2103781" y="1544216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50166" y="3744622"/>
            <a:ext cx="266679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364839" y="3537586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73359" y="2302704"/>
            <a:ext cx="266679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1763688" y="5251444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1394858" y="3994786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938194" y="3047660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03845" y="3034882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386640" y="299674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484710" y="2996745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975361" y="300350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94723" y="508518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248881" y="508856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083970" y="509194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606078" y="509532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677205" y="5095324"/>
            <a:ext cx="4734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150702" y="5084913"/>
            <a:ext cx="499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Eksi 36"/>
          <p:cNvSpPr/>
          <p:nvPr/>
        </p:nvSpPr>
        <p:spPr>
          <a:xfrm>
            <a:off x="395536" y="2110077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Eşittir 37"/>
          <p:cNvSpPr/>
          <p:nvPr/>
        </p:nvSpPr>
        <p:spPr>
          <a:xfrm>
            <a:off x="4932242" y="3250705"/>
            <a:ext cx="575862" cy="337796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685423" y="5187656"/>
            <a:ext cx="377500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Roman var.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Çarpma 39"/>
          <p:cNvSpPr/>
          <p:nvPr/>
        </p:nvSpPr>
        <p:spPr>
          <a:xfrm>
            <a:off x="3900703" y="3232382"/>
            <a:ext cx="499999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Eşittir 40"/>
          <p:cNvSpPr/>
          <p:nvPr/>
        </p:nvSpPr>
        <p:spPr>
          <a:xfrm>
            <a:off x="3101344" y="5370848"/>
            <a:ext cx="575862" cy="337796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59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7" grpId="0" animBg="1"/>
      <p:bldP spid="38" grpId="0" animBg="1"/>
      <p:bldP spid="40" grpId="0" animBg="1"/>
      <p:bldP spid="4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886073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çileğin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çürüdü..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Geriye kaç çilek kaldı?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2332623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kesrini bulmak için verilen sayı kesrin paydasına bölünür. Bir payı bulunur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Bir pay ile pay sayısı çarpılır, çarpım toplamdan çıkarılır.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06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3568" y="1052736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55975" y="3095838"/>
            <a:ext cx="248052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Çilek çürüdü.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31640" y="1052735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90997" y="992422"/>
            <a:ext cx="51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90996" y="1824611"/>
            <a:ext cx="5138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66731" y="2600071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29572" y="3203781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04861" y="1830630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404319" y="259405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815547" y="3203781"/>
            <a:ext cx="56490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36374" y="3991201"/>
            <a:ext cx="5584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94723" y="1761863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Eksi 17"/>
          <p:cNvSpPr/>
          <p:nvPr/>
        </p:nvSpPr>
        <p:spPr>
          <a:xfrm rot="16200000">
            <a:off x="1244213" y="1544216"/>
            <a:ext cx="216024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2103781" y="1544216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50166" y="3744622"/>
            <a:ext cx="266679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364839" y="3537586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73359" y="2302704"/>
            <a:ext cx="266679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1763688" y="5251444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1394858" y="3994786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938194" y="3047660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03845" y="3034882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386640" y="299674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484710" y="2996745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975361" y="300350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94723" y="508518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248881" y="508856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083970" y="509194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606078" y="509532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677205" y="5095324"/>
            <a:ext cx="4734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150702" y="5084913"/>
            <a:ext cx="499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Eksi 36"/>
          <p:cNvSpPr/>
          <p:nvPr/>
        </p:nvSpPr>
        <p:spPr>
          <a:xfrm>
            <a:off x="395536" y="2110077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Eşittir 37"/>
          <p:cNvSpPr/>
          <p:nvPr/>
        </p:nvSpPr>
        <p:spPr>
          <a:xfrm>
            <a:off x="4932242" y="3250705"/>
            <a:ext cx="575862" cy="337796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685423" y="5187656"/>
            <a:ext cx="377500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</a:t>
            </a:r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ilek kaldı.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Çarpma 39"/>
          <p:cNvSpPr/>
          <p:nvPr/>
        </p:nvSpPr>
        <p:spPr>
          <a:xfrm>
            <a:off x="3900703" y="3232382"/>
            <a:ext cx="499999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Eşittir 40"/>
          <p:cNvSpPr/>
          <p:nvPr/>
        </p:nvSpPr>
        <p:spPr>
          <a:xfrm>
            <a:off x="3101344" y="5370848"/>
            <a:ext cx="575862" cy="337796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57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7" grpId="0" animBg="1"/>
      <p:bldP spid="38" grpId="0" animBg="1"/>
      <p:bldP spid="40" grpId="0" animBg="1"/>
      <p:bldP spid="4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886073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ağıldaki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hayvanın        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 keçi, kalanı koyundur. Ağılda kaç koyun vardır?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4035" y="2825065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kesrini bulmak için verilen sayı kesrin paydasına bölünür. Bir payı bulunur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Bir pay ile pay sayısı çarpılır, çarpım toplamdan çıkarılır.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6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3568" y="1052736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55975" y="3095838"/>
            <a:ext cx="248052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Keçi var.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31640" y="1052735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90997" y="992422"/>
            <a:ext cx="51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90996" y="1824611"/>
            <a:ext cx="5138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66731" y="2600071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29572" y="3203781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04861" y="1830630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404319" y="259405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815547" y="3203781"/>
            <a:ext cx="56490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36374" y="3991201"/>
            <a:ext cx="5584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94723" y="1761863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Eksi 17"/>
          <p:cNvSpPr/>
          <p:nvPr/>
        </p:nvSpPr>
        <p:spPr>
          <a:xfrm rot="16200000">
            <a:off x="1244213" y="1544216"/>
            <a:ext cx="216024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2103781" y="1544216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50166" y="3744622"/>
            <a:ext cx="266679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364839" y="3537586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73359" y="2302704"/>
            <a:ext cx="266679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1763688" y="5251444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1394858" y="3994786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938194" y="3047660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03845" y="3034882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386640" y="299674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484710" y="2996745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975361" y="300350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94723" y="508518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248881" y="508856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083970" y="509194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606078" y="509532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677205" y="5095324"/>
            <a:ext cx="4734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150702" y="5084913"/>
            <a:ext cx="499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Eksi 36"/>
          <p:cNvSpPr/>
          <p:nvPr/>
        </p:nvSpPr>
        <p:spPr>
          <a:xfrm>
            <a:off x="395536" y="2110077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Eşittir 37"/>
          <p:cNvSpPr/>
          <p:nvPr/>
        </p:nvSpPr>
        <p:spPr>
          <a:xfrm>
            <a:off x="4932242" y="3250705"/>
            <a:ext cx="575862" cy="337796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685423" y="5187656"/>
            <a:ext cx="334296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Koyun var.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Çarpma 39"/>
          <p:cNvSpPr/>
          <p:nvPr/>
        </p:nvSpPr>
        <p:spPr>
          <a:xfrm>
            <a:off x="3900703" y="3232382"/>
            <a:ext cx="499999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Eşittir 40"/>
          <p:cNvSpPr/>
          <p:nvPr/>
        </p:nvSpPr>
        <p:spPr>
          <a:xfrm>
            <a:off x="3101344" y="5370848"/>
            <a:ext cx="575862" cy="337796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27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7" grpId="0" animBg="1"/>
      <p:bldP spid="38" grpId="0" animBg="1"/>
      <p:bldP spid="40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kesrini bulmak: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kesrini bulmak için verilen sayı kesrin paydasına bölünür. Bir payı bulunur.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Pay payda ile çarpılır.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42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886073"/>
            <a:ext cx="8928992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trendeki </a:t>
            </a:r>
            <a:r>
              <a:rPr lang="tr-TR" sz="4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</a:t>
            </a:r>
            <a:r>
              <a:rPr lang="tr-TR" sz="4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yolcunun                 </a:t>
            </a:r>
            <a:r>
              <a:rPr lang="tr-TR" sz="4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</a:t>
            </a:r>
            <a:r>
              <a:rPr lang="tr-TR" sz="4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</a:t>
            </a:r>
            <a:r>
              <a:rPr lang="tr-TR" sz="4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erkek, diğerleri bayandır. Trende kaç bayan yolcu vardır?</a:t>
            </a:r>
            <a:endParaRPr lang="tr-TR" sz="4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921" y="3501008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kesrini bulmak için verilen sayı kesrin paydasına bölünür. Bir payı bulunur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Bir payla pay sayısı çarpılıp toplamdan çıkarılır.</a:t>
            </a:r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75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3568" y="1052736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55975" y="3095838"/>
            <a:ext cx="248052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Erkek var.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31640" y="1052735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90997" y="992422"/>
            <a:ext cx="51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90996" y="1824611"/>
            <a:ext cx="5138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66731" y="2600071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29572" y="3203781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04861" y="1830630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404319" y="259405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815547" y="3203781"/>
            <a:ext cx="56490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36374" y="3991201"/>
            <a:ext cx="5584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94723" y="1761863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Eksi 17"/>
          <p:cNvSpPr/>
          <p:nvPr/>
        </p:nvSpPr>
        <p:spPr>
          <a:xfrm rot="16200000">
            <a:off x="1244213" y="1544216"/>
            <a:ext cx="216024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2103781" y="1544216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50166" y="3744622"/>
            <a:ext cx="266679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364839" y="3537586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73359" y="2302704"/>
            <a:ext cx="266679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1763688" y="5251444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1394858" y="3994786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938194" y="3047660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03845" y="3034882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386640" y="299674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484710" y="2996745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975361" y="300350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94723" y="508518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248881" y="508856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083970" y="509194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606078" y="509532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677205" y="5095324"/>
            <a:ext cx="4734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150702" y="5084913"/>
            <a:ext cx="499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Eksi 36"/>
          <p:cNvSpPr/>
          <p:nvPr/>
        </p:nvSpPr>
        <p:spPr>
          <a:xfrm>
            <a:off x="395536" y="2110077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Eşittir 37"/>
          <p:cNvSpPr/>
          <p:nvPr/>
        </p:nvSpPr>
        <p:spPr>
          <a:xfrm>
            <a:off x="4932242" y="3250705"/>
            <a:ext cx="575862" cy="337796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685423" y="5187656"/>
            <a:ext cx="377500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Bayan var.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Çarpma 39"/>
          <p:cNvSpPr/>
          <p:nvPr/>
        </p:nvSpPr>
        <p:spPr>
          <a:xfrm>
            <a:off x="3900703" y="3232382"/>
            <a:ext cx="499999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Eşittir 40"/>
          <p:cNvSpPr/>
          <p:nvPr/>
        </p:nvSpPr>
        <p:spPr>
          <a:xfrm>
            <a:off x="3101344" y="5370848"/>
            <a:ext cx="575862" cy="337796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048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7" grpId="0" animBg="1"/>
      <p:bldP spid="38" grpId="0" animBg="1"/>
      <p:bldP spid="40" grpId="0" animBg="1"/>
      <p:bldP spid="4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kırtasiyeci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kalemin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ini sattı. Kaç kalemi kaldı?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9999" y="2852936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kesrini bulmak için verilen sayı kesrin paydasına bölünür. Bir payı bulunur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Bir payla pay sayısını çarpar, çarpımı toplamdan çıkarırız.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49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3568" y="1052736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55975" y="3095838"/>
            <a:ext cx="248052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 satıldı.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31640" y="1052735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90997" y="992422"/>
            <a:ext cx="51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90996" y="1824611"/>
            <a:ext cx="5138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66731" y="2600071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429572" y="3203781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04861" y="1830630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404319" y="259405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815547" y="3203781"/>
            <a:ext cx="56490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36374" y="3991201"/>
            <a:ext cx="5584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94723" y="1761863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Eksi 17"/>
          <p:cNvSpPr/>
          <p:nvPr/>
        </p:nvSpPr>
        <p:spPr>
          <a:xfrm rot="16200000">
            <a:off x="1244213" y="1544216"/>
            <a:ext cx="216024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2103781" y="1544216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50166" y="3744622"/>
            <a:ext cx="266679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364839" y="3537586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73359" y="2302704"/>
            <a:ext cx="266679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1763688" y="5251444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1394858" y="3994786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938194" y="3047660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03845" y="3034882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386640" y="299674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484710" y="2996745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975361" y="300350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94723" y="508518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248881" y="508856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083970" y="509194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606078" y="5095324"/>
            <a:ext cx="5975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677205" y="5095324"/>
            <a:ext cx="4734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150702" y="5084913"/>
            <a:ext cx="4999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Eksi 36"/>
          <p:cNvSpPr/>
          <p:nvPr/>
        </p:nvSpPr>
        <p:spPr>
          <a:xfrm>
            <a:off x="395536" y="2110077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Eşittir 37"/>
          <p:cNvSpPr/>
          <p:nvPr/>
        </p:nvSpPr>
        <p:spPr>
          <a:xfrm>
            <a:off x="4932242" y="3250705"/>
            <a:ext cx="575862" cy="337796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685423" y="5187656"/>
            <a:ext cx="377500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Kalem kaldı.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Çarpma 39"/>
          <p:cNvSpPr/>
          <p:nvPr/>
        </p:nvSpPr>
        <p:spPr>
          <a:xfrm>
            <a:off x="3900703" y="3232382"/>
            <a:ext cx="499999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Eşittir 40"/>
          <p:cNvSpPr/>
          <p:nvPr/>
        </p:nvSpPr>
        <p:spPr>
          <a:xfrm>
            <a:off x="3101344" y="5370848"/>
            <a:ext cx="575862" cy="337796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87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7" grpId="0" animBg="1"/>
      <p:bldP spid="38" grpId="0" animBg="1"/>
      <p:bldP spid="40" grpId="0" animBg="1"/>
      <p:bldP spid="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 verilen sayının bütününü bulma: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sayı paya bölünüp bir paya karşılık gelen sayı bulunur. Bir pay ile payda çarpılarak istenenin tamamı bulunur.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" name="PSY - GANGNAM STYL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67744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89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495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886073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11660" y="1160839"/>
            <a:ext cx="612068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sayının tamamı kaçtır?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21702" y="1655514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251520" y="1426914"/>
            <a:ext cx="144016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59431" y="3356992"/>
            <a:ext cx="886367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sayı paya bölünüp, payda ile çarpılır.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1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34076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716016" y="1340767"/>
            <a:ext cx="321777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07604" y="1346583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95736" y="1346582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419872" y="1346583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067944" y="1340767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04122" y="3307631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07604" y="3307630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00130" y="3307629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46038" y="3303740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067944" y="330373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Bölme 16"/>
          <p:cNvSpPr/>
          <p:nvPr/>
        </p:nvSpPr>
        <p:spPr>
          <a:xfrm>
            <a:off x="1619672" y="1437455"/>
            <a:ext cx="720080" cy="576064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şittir 17"/>
          <p:cNvSpPr/>
          <p:nvPr/>
        </p:nvSpPr>
        <p:spPr>
          <a:xfrm>
            <a:off x="2915816" y="3463751"/>
            <a:ext cx="651520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Çarpma 18"/>
          <p:cNvSpPr/>
          <p:nvPr/>
        </p:nvSpPr>
        <p:spPr>
          <a:xfrm>
            <a:off x="1691680" y="3440320"/>
            <a:ext cx="576064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şittir 19"/>
          <p:cNvSpPr/>
          <p:nvPr/>
        </p:nvSpPr>
        <p:spPr>
          <a:xfrm>
            <a:off x="2975248" y="1496887"/>
            <a:ext cx="651520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16016" y="3212976"/>
            <a:ext cx="28803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Sayının tamamı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73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886073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11659" y="1160839"/>
            <a:ext cx="751144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tavukların tamamı kaçtır?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21702" y="1655514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251520" y="1426914"/>
            <a:ext cx="144016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59431" y="3356992"/>
            <a:ext cx="886367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sayı paya bölünüp, payda ile çarpılır.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23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34076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716016" y="1340767"/>
            <a:ext cx="321777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07604" y="1346583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95736" y="1346582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419872" y="1346583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07604" y="3307630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00130" y="3307629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46038" y="3303740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067944" y="330373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Bölme 16"/>
          <p:cNvSpPr/>
          <p:nvPr/>
        </p:nvSpPr>
        <p:spPr>
          <a:xfrm>
            <a:off x="1619672" y="1437455"/>
            <a:ext cx="720080" cy="576064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şittir 17"/>
          <p:cNvSpPr/>
          <p:nvPr/>
        </p:nvSpPr>
        <p:spPr>
          <a:xfrm>
            <a:off x="2915816" y="3463751"/>
            <a:ext cx="651520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Çarpma 18"/>
          <p:cNvSpPr/>
          <p:nvPr/>
        </p:nvSpPr>
        <p:spPr>
          <a:xfrm>
            <a:off x="1691680" y="3440320"/>
            <a:ext cx="576064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şittir 19"/>
          <p:cNvSpPr/>
          <p:nvPr/>
        </p:nvSpPr>
        <p:spPr>
          <a:xfrm>
            <a:off x="2975248" y="1496887"/>
            <a:ext cx="651520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16015" y="3212976"/>
            <a:ext cx="321777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Tavukların tamamı.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63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886073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11660" y="1160839"/>
            <a:ext cx="637270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sayının çileklerin tamamı kaçtır?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21702" y="1655514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251520" y="1426914"/>
            <a:ext cx="144016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59431" y="3356992"/>
            <a:ext cx="886367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sayı paya bölünüp, payda ile çarpılır.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57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886073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Sınıfımızdaki 36 öğrencinin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ü kızdır. Sınıfımızda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kaç kız öğrenci vardır?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668247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kesrini bulmak için verilen sayı kesrin paydasına bölünür. Bir payı bulunur.</a:t>
            </a:r>
          </a:p>
        </p:txBody>
      </p:sp>
    </p:spTree>
    <p:extLst>
      <p:ext uri="{BB962C8B-B14F-4D97-AF65-F5344CB8AC3E}">
        <p14:creationId xmlns:p14="http://schemas.microsoft.com/office/powerpoint/2010/main" val="65735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34076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716016" y="1340767"/>
            <a:ext cx="321777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07604" y="1346583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95736" y="1346582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419872" y="1346583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067944" y="1340767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04122" y="3307631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07604" y="3307630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00130" y="3307629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46038" y="3303740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067944" y="330373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Bölme 16"/>
          <p:cNvSpPr/>
          <p:nvPr/>
        </p:nvSpPr>
        <p:spPr>
          <a:xfrm>
            <a:off x="1619672" y="1437455"/>
            <a:ext cx="720080" cy="576064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şittir 17"/>
          <p:cNvSpPr/>
          <p:nvPr/>
        </p:nvSpPr>
        <p:spPr>
          <a:xfrm>
            <a:off x="2915816" y="3463751"/>
            <a:ext cx="651520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Çarpma 18"/>
          <p:cNvSpPr/>
          <p:nvPr/>
        </p:nvSpPr>
        <p:spPr>
          <a:xfrm>
            <a:off x="1691680" y="3440320"/>
            <a:ext cx="576064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şittir 19"/>
          <p:cNvSpPr/>
          <p:nvPr/>
        </p:nvSpPr>
        <p:spPr>
          <a:xfrm>
            <a:off x="2975248" y="1496887"/>
            <a:ext cx="651520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16016" y="3212976"/>
            <a:ext cx="374441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Çileklerin tamamı.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77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886073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11660" y="1160839"/>
            <a:ext cx="612068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sınıfın tamamı kaçtır?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21702" y="1655514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251520" y="1426914"/>
            <a:ext cx="144016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59431" y="3356992"/>
            <a:ext cx="886367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sayı paya bölünüp, payda ile çarpılır.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13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34076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716016" y="1340767"/>
            <a:ext cx="321777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07604" y="1346583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95736" y="1346582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419872" y="1346583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07604" y="3307630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00130" y="3307629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46038" y="3303740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067944" y="330373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Bölme 16"/>
          <p:cNvSpPr/>
          <p:nvPr/>
        </p:nvSpPr>
        <p:spPr>
          <a:xfrm>
            <a:off x="1619672" y="1437455"/>
            <a:ext cx="720080" cy="576064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şittir 17"/>
          <p:cNvSpPr/>
          <p:nvPr/>
        </p:nvSpPr>
        <p:spPr>
          <a:xfrm>
            <a:off x="2915816" y="3463751"/>
            <a:ext cx="651520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Çarpma 18"/>
          <p:cNvSpPr/>
          <p:nvPr/>
        </p:nvSpPr>
        <p:spPr>
          <a:xfrm>
            <a:off x="1691680" y="3440320"/>
            <a:ext cx="576064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şittir 19"/>
          <p:cNvSpPr/>
          <p:nvPr/>
        </p:nvSpPr>
        <p:spPr>
          <a:xfrm>
            <a:off x="2975248" y="1496887"/>
            <a:ext cx="651520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16016" y="3212976"/>
            <a:ext cx="35283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Sınıfın tamamı.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69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886073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11660" y="1160839"/>
            <a:ext cx="612068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hikaye sayfasının tamamı kaçtır?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21702" y="1655514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251520" y="1426914"/>
            <a:ext cx="144016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59431" y="3356992"/>
            <a:ext cx="886367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sayı paya bölünüp, payda ile çarpılır.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62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34076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716016" y="1340767"/>
            <a:ext cx="321777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07604" y="1346583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95736" y="1346582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40933" y="1279212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07604" y="3307630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00130" y="3307629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46038" y="3303740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067944" y="330373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Bölme 16"/>
          <p:cNvSpPr/>
          <p:nvPr/>
        </p:nvSpPr>
        <p:spPr>
          <a:xfrm>
            <a:off x="1619672" y="1437455"/>
            <a:ext cx="720080" cy="576064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şittir 17"/>
          <p:cNvSpPr/>
          <p:nvPr/>
        </p:nvSpPr>
        <p:spPr>
          <a:xfrm>
            <a:off x="2915816" y="3463751"/>
            <a:ext cx="651520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Çarpma 18"/>
          <p:cNvSpPr/>
          <p:nvPr/>
        </p:nvSpPr>
        <p:spPr>
          <a:xfrm>
            <a:off x="1691680" y="3440320"/>
            <a:ext cx="576064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şittir 19"/>
          <p:cNvSpPr/>
          <p:nvPr/>
        </p:nvSpPr>
        <p:spPr>
          <a:xfrm>
            <a:off x="2975248" y="1496887"/>
            <a:ext cx="651520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16016" y="3212976"/>
            <a:ext cx="41764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Sayfaların tamamı.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65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1560" y="886073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11660" y="1160839"/>
            <a:ext cx="612068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 olan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paranın tamamı kaç  liradır 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21702" y="1655514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251520" y="1426914"/>
            <a:ext cx="144016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59431" y="3356992"/>
            <a:ext cx="886367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sayı paya bölünüp, payda ile çarpılır.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70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34076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716016" y="1340767"/>
            <a:ext cx="321777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07604" y="1346583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95736" y="1346582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419872" y="1346583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067944" y="1340767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04122" y="3307631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07604" y="3307630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00130" y="3307629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446038" y="3303740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067944" y="330373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Bölme 16"/>
          <p:cNvSpPr/>
          <p:nvPr/>
        </p:nvSpPr>
        <p:spPr>
          <a:xfrm>
            <a:off x="1619672" y="1437455"/>
            <a:ext cx="720080" cy="576064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şittir 17"/>
          <p:cNvSpPr/>
          <p:nvPr/>
        </p:nvSpPr>
        <p:spPr>
          <a:xfrm>
            <a:off x="2915816" y="3463751"/>
            <a:ext cx="651520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Çarpma 18"/>
          <p:cNvSpPr/>
          <p:nvPr/>
        </p:nvSpPr>
        <p:spPr>
          <a:xfrm>
            <a:off x="1691680" y="3440320"/>
            <a:ext cx="576064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şittir 19"/>
          <p:cNvSpPr/>
          <p:nvPr/>
        </p:nvSpPr>
        <p:spPr>
          <a:xfrm>
            <a:off x="2975248" y="1496887"/>
            <a:ext cx="651520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716016" y="3212976"/>
            <a:ext cx="25202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Liradır   tamamı.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32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Yarısı verilen kesrin bütünü bulma: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916832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Yarısı verilip bütünü sorulduğu için, verilen sayıyı iki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23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020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Cebimdeki paranın yarısı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liradır. Cebimdeki paranın tamamı kaç liradır?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73016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Yarısı verilip bütünü sorulduğu için, verilen sayıyı iki ile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çarpar, veya kendisi ile toplarız.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25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477100" y="1810896"/>
            <a:ext cx="25593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 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9592" y="1772815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75656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483768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70954" y="1772814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716016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220072" y="1772811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29029" y="1772810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99592" y="4437110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403648" y="4432849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372881" y="4432848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563888" y="4432847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67944" y="443711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584576" y="441770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475656" y="886073"/>
            <a:ext cx="6624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Toplayarak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Artı 22"/>
          <p:cNvSpPr/>
          <p:nvPr/>
        </p:nvSpPr>
        <p:spPr>
          <a:xfrm>
            <a:off x="1979712" y="1936239"/>
            <a:ext cx="648072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Çarpma 23"/>
          <p:cNvSpPr/>
          <p:nvPr/>
        </p:nvSpPr>
        <p:spPr>
          <a:xfrm>
            <a:off x="1991409" y="4593232"/>
            <a:ext cx="516632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şittir 24"/>
          <p:cNvSpPr/>
          <p:nvPr/>
        </p:nvSpPr>
        <p:spPr>
          <a:xfrm>
            <a:off x="4089648" y="1935562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Eşittir 25"/>
          <p:cNvSpPr/>
          <p:nvPr/>
        </p:nvSpPr>
        <p:spPr>
          <a:xfrm>
            <a:off x="2937520" y="4619187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547663" y="3429000"/>
            <a:ext cx="65527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Çarparak 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192620" y="4432847"/>
            <a:ext cx="377186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 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14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3568" y="1052736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877880" y="1866465"/>
            <a:ext cx="50064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Kızların sayısı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31640" y="1052735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90997" y="992422"/>
            <a:ext cx="51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90996" y="1824611"/>
            <a:ext cx="5138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72207" y="1768085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66731" y="2600071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596270" y="4385317"/>
            <a:ext cx="6795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01750" y="4360302"/>
            <a:ext cx="57025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404319" y="259405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74238" y="4375921"/>
            <a:ext cx="6574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331640" y="4385317"/>
            <a:ext cx="5760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94723" y="1761863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Eksi 17"/>
          <p:cNvSpPr/>
          <p:nvPr/>
        </p:nvSpPr>
        <p:spPr>
          <a:xfrm rot="16200000">
            <a:off x="1244213" y="1544216"/>
            <a:ext cx="216024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2103781" y="1544216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73359" y="2302704"/>
            <a:ext cx="266679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395536" y="2110077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1871700" y="4641979"/>
            <a:ext cx="648072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4499992" y="4385316"/>
            <a:ext cx="6651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138190" y="4410283"/>
            <a:ext cx="262575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e. sayısı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Eşittir 24"/>
          <p:cNvSpPr/>
          <p:nvPr/>
        </p:nvSpPr>
        <p:spPr>
          <a:xfrm>
            <a:off x="3275850" y="4590017"/>
            <a:ext cx="698376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80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0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Yarısı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157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sayfa olan kitabın tamamı kaç sayfa eder?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73016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Yarısı verilip bütünü sorulduğu için, verilen sayıyı iki ile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çarpar, veya kendisi ile toplarız.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87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81539" y="1772816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477101" y="1810896"/>
            <a:ext cx="18428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9592" y="1772815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75656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483768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70954" y="1772814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63888" y="177281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716016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220072" y="1772811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29029" y="1772810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5536" y="4437111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99592" y="4437110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403648" y="4432849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372881" y="4432848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563888" y="4432847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67944" y="443711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584576" y="441770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475656" y="886073"/>
            <a:ext cx="6624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Toplayarak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Artı 22"/>
          <p:cNvSpPr/>
          <p:nvPr/>
        </p:nvSpPr>
        <p:spPr>
          <a:xfrm>
            <a:off x="1979712" y="1936239"/>
            <a:ext cx="648072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Çarpma 23"/>
          <p:cNvSpPr/>
          <p:nvPr/>
        </p:nvSpPr>
        <p:spPr>
          <a:xfrm>
            <a:off x="1991409" y="4593232"/>
            <a:ext cx="516632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şittir 24"/>
          <p:cNvSpPr/>
          <p:nvPr/>
        </p:nvSpPr>
        <p:spPr>
          <a:xfrm>
            <a:off x="4089648" y="1935562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Eşittir 25"/>
          <p:cNvSpPr/>
          <p:nvPr/>
        </p:nvSpPr>
        <p:spPr>
          <a:xfrm>
            <a:off x="2937520" y="4619187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547663" y="3429000"/>
            <a:ext cx="65527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Çarparak 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192621" y="4432847"/>
            <a:ext cx="18428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17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020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Okul bahçesinde oynayan öğrencilerin yarısı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198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ise tamamı kaç kişidir?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71703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Yarısı verilip bütünü sorulduğu için, verilen sayıyı iki ile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çarpar, veya kendisi ile toplarız.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72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81539" y="1772816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477101" y="1810896"/>
            <a:ext cx="18428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9592" y="1772815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75656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483768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70954" y="1772814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63888" y="177281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716016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220072" y="1772811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29029" y="1772810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5536" y="4437111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99592" y="4437110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403648" y="4432849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372881" y="4432848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563888" y="4432847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67944" y="443711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584576" y="441770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475656" y="886073"/>
            <a:ext cx="6624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Toplayarak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Artı 22"/>
          <p:cNvSpPr/>
          <p:nvPr/>
        </p:nvSpPr>
        <p:spPr>
          <a:xfrm>
            <a:off x="1979712" y="1936239"/>
            <a:ext cx="648072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Çarpma 23"/>
          <p:cNvSpPr/>
          <p:nvPr/>
        </p:nvSpPr>
        <p:spPr>
          <a:xfrm>
            <a:off x="1991409" y="4593232"/>
            <a:ext cx="516632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şittir 24"/>
          <p:cNvSpPr/>
          <p:nvPr/>
        </p:nvSpPr>
        <p:spPr>
          <a:xfrm>
            <a:off x="4089648" y="1935562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Eşittir 25"/>
          <p:cNvSpPr/>
          <p:nvPr/>
        </p:nvSpPr>
        <p:spPr>
          <a:xfrm>
            <a:off x="2937520" y="4619187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547663" y="3429000"/>
            <a:ext cx="65527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Çarparak 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192621" y="4432847"/>
            <a:ext cx="18428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6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020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televizyonun fiyatının yarısı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486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 ise tamamı kaç liradır?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73016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Yarısı verilip bütünü sorulduğu için, verilen sayıyı iki ile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çarpar, veya kendisi ile toplarız.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78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81539" y="1772816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477101" y="1810896"/>
            <a:ext cx="18428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9592" y="1772815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75656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483768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70954" y="1772814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63888" y="177281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716016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220072" y="1772811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29029" y="1772810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5536" y="4437111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99592" y="4437110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403648" y="4432849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372881" y="4432848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563888" y="4432847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67944" y="443711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584576" y="441770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475656" y="886073"/>
            <a:ext cx="6624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Toplayarak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Artı 22"/>
          <p:cNvSpPr/>
          <p:nvPr/>
        </p:nvSpPr>
        <p:spPr>
          <a:xfrm>
            <a:off x="1979712" y="1936239"/>
            <a:ext cx="648072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Çarpma 23"/>
          <p:cNvSpPr/>
          <p:nvPr/>
        </p:nvSpPr>
        <p:spPr>
          <a:xfrm>
            <a:off x="1991409" y="4593232"/>
            <a:ext cx="516632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şittir 24"/>
          <p:cNvSpPr/>
          <p:nvPr/>
        </p:nvSpPr>
        <p:spPr>
          <a:xfrm>
            <a:off x="4089648" y="1935562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Eşittir 25"/>
          <p:cNvSpPr/>
          <p:nvPr/>
        </p:nvSpPr>
        <p:spPr>
          <a:xfrm>
            <a:off x="2937520" y="4619187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547663" y="3429000"/>
            <a:ext cx="65527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Çarparak 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192621" y="4432847"/>
            <a:ext cx="18428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52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020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Çevre uzunluğunun yarısı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379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 olan kare şeklindeki bahçenin çevresinin tamamı kaç metredir?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4117" y="4077072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Yarısı verilip bütünü sorulduğu için, verilen sayıyı iki ile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çarpar, veya kendisi ile toplarız.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39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81539" y="1772816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477100" y="1810896"/>
            <a:ext cx="25593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9592" y="1772815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75656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483768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70954" y="1772814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63888" y="177281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716016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220072" y="1772811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29029" y="1772810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5536" y="4437111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99592" y="4437110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403648" y="4432849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372881" y="4432848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563888" y="4432847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67944" y="443711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584576" y="441770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475656" y="886073"/>
            <a:ext cx="6624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Toplayarak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Artı 22"/>
          <p:cNvSpPr/>
          <p:nvPr/>
        </p:nvSpPr>
        <p:spPr>
          <a:xfrm>
            <a:off x="1979712" y="1936239"/>
            <a:ext cx="648072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Çarpma 23"/>
          <p:cNvSpPr/>
          <p:nvPr/>
        </p:nvSpPr>
        <p:spPr>
          <a:xfrm>
            <a:off x="1991409" y="4593232"/>
            <a:ext cx="516632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şittir 24"/>
          <p:cNvSpPr/>
          <p:nvPr/>
        </p:nvSpPr>
        <p:spPr>
          <a:xfrm>
            <a:off x="4089648" y="1935562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Eşittir 25"/>
          <p:cNvSpPr/>
          <p:nvPr/>
        </p:nvSpPr>
        <p:spPr>
          <a:xfrm>
            <a:off x="2937520" y="4619187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547663" y="3429000"/>
            <a:ext cx="65527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Çarparak 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192620" y="4432847"/>
            <a:ext cx="34118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 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7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Çeyreği verilen kesrin bütünü bulma: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1615" y="2713787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Çeyreği verilip bütünü sorulduğu için, verilen sayıyı dört ile çarpar veya dört çeyreği toplarız.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88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020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Cebimdeki paranın çeyreği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liradır. Cebimdeki paranın tamamı kaç liradır?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73016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Çeyreği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verilip bütünü sorulduğu için, verilen sayıyı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çarpar, veya dört çeyreği toplarız.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11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886073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Kümesteki 45 hayvanın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ü horoz, geri kalanı tavuktur. Kümeste kaç horoz vardır?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668247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kesrini bulmak için verilen sayı kesrin paydasına bölünür. Bir payı bulunur.</a:t>
            </a:r>
          </a:p>
        </p:txBody>
      </p:sp>
    </p:spTree>
    <p:extLst>
      <p:ext uri="{BB962C8B-B14F-4D97-AF65-F5344CB8AC3E}">
        <p14:creationId xmlns:p14="http://schemas.microsoft.com/office/powerpoint/2010/main" val="82455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33466" y="2567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0463" y="2567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7" y="25649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098301" y="2560643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716016" y="2545498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364088" y="2515703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Çarpma 23"/>
          <p:cNvSpPr/>
          <p:nvPr/>
        </p:nvSpPr>
        <p:spPr>
          <a:xfrm>
            <a:off x="2038534" y="2705699"/>
            <a:ext cx="805273" cy="734071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şittir 25"/>
          <p:cNvSpPr/>
          <p:nvPr/>
        </p:nvSpPr>
        <p:spPr>
          <a:xfrm>
            <a:off x="3497829" y="2844133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157502" y="886073"/>
            <a:ext cx="655272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Çarparak  bulalım.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036231" y="2639613"/>
            <a:ext cx="25202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 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0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020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kümesteki tavukların çeyreği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145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ise tamamı kaç tavuktur?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73016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Çeyreği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verilip bütünü sorulduğu için, verilen sayıyı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çarpar, veya dört çeyreği toplarız.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63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20823" y="256490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33466" y="2567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0463" y="2567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7" y="25649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098301" y="2560643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716016" y="2545498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364088" y="2515703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Çarpma 23"/>
          <p:cNvSpPr/>
          <p:nvPr/>
        </p:nvSpPr>
        <p:spPr>
          <a:xfrm>
            <a:off x="2038534" y="2705699"/>
            <a:ext cx="805273" cy="734071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şittir 25"/>
          <p:cNvSpPr/>
          <p:nvPr/>
        </p:nvSpPr>
        <p:spPr>
          <a:xfrm>
            <a:off x="3497829" y="2844133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157502" y="886073"/>
            <a:ext cx="655272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Çarparak  bulalım.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156176" y="2413376"/>
            <a:ext cx="266429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Tavuk 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16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020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sinemadaki seyircilerin çeyreği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136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ise tamamı kaç seyirci eder?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73016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Çeyreği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verilip bütünü sorulduğu için, verilen sayıyı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çarpar, veya dört çeyreği toplarız.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55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20823" y="256490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33466" y="2567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0463" y="2567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7" y="25649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098301" y="2560643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716016" y="2545498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364088" y="2515703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Çarpma 23"/>
          <p:cNvSpPr/>
          <p:nvPr/>
        </p:nvSpPr>
        <p:spPr>
          <a:xfrm>
            <a:off x="2038534" y="2705699"/>
            <a:ext cx="805273" cy="734071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şittir 25"/>
          <p:cNvSpPr/>
          <p:nvPr/>
        </p:nvSpPr>
        <p:spPr>
          <a:xfrm>
            <a:off x="3497829" y="2844133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157502" y="886073"/>
            <a:ext cx="65527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Çarparak 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009456" y="2590139"/>
            <a:ext cx="266429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Seyirci 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84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020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okuldaki öğrencilerin dörtte biri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226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öğrenci ise  okulun mevcudu  toplam kaç kişidir?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73016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Çeyreği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verilip bütünü sorulduğu için, verilen sayıyı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çarpar, veya dört çeyreği toplarız.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44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20823" y="256490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33466" y="2567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0463" y="2567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7" y="25649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098301" y="2560643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716016" y="2545498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364088" y="2515703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Çarpma 23"/>
          <p:cNvSpPr/>
          <p:nvPr/>
        </p:nvSpPr>
        <p:spPr>
          <a:xfrm>
            <a:off x="2038534" y="2705699"/>
            <a:ext cx="805273" cy="734071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şittir 25"/>
          <p:cNvSpPr/>
          <p:nvPr/>
        </p:nvSpPr>
        <p:spPr>
          <a:xfrm>
            <a:off x="3497829" y="2844133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157502" y="886073"/>
            <a:ext cx="65527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Çarparak 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012160" y="2639613"/>
            <a:ext cx="266429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Kişi 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2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70020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Babamın aldığı buzdolabının fiyatının dörtte biri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236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lira ise tamamı kaç liradır?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73016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Çeyreği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verilip bütünü sorulduğu için, verilen sayıyı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çarpar, veya dört çeyreği toplarız.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819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20823" y="2564904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33466" y="2567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0463" y="2567265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3807" y="2564902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098301" y="2560643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716016" y="2545498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364088" y="2515703"/>
            <a:ext cx="6480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Çarpma 23"/>
          <p:cNvSpPr/>
          <p:nvPr/>
        </p:nvSpPr>
        <p:spPr>
          <a:xfrm>
            <a:off x="2038534" y="2705699"/>
            <a:ext cx="805273" cy="734071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şittir 25"/>
          <p:cNvSpPr/>
          <p:nvPr/>
        </p:nvSpPr>
        <p:spPr>
          <a:xfrm>
            <a:off x="3497829" y="2844133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157502" y="886073"/>
            <a:ext cx="65527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Çarparak 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940152" y="2669591"/>
            <a:ext cx="320384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 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262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81539" y="1772816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477101" y="1810896"/>
            <a:ext cx="18428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9592" y="1772815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75656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483768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070954" y="1772814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563888" y="177281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716016" y="177944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220072" y="1772811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29029" y="1772810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5536" y="4437111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899592" y="4437110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403648" y="4432849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372881" y="4432848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563888" y="4432847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067944" y="443711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584576" y="441770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475656" y="886073"/>
            <a:ext cx="6624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Toplayarak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Artı 22"/>
          <p:cNvSpPr/>
          <p:nvPr/>
        </p:nvSpPr>
        <p:spPr>
          <a:xfrm>
            <a:off x="1979712" y="1936239"/>
            <a:ext cx="648072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Çarpma 23"/>
          <p:cNvSpPr/>
          <p:nvPr/>
        </p:nvSpPr>
        <p:spPr>
          <a:xfrm>
            <a:off x="1991409" y="4593232"/>
            <a:ext cx="516632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şittir 24"/>
          <p:cNvSpPr/>
          <p:nvPr/>
        </p:nvSpPr>
        <p:spPr>
          <a:xfrm>
            <a:off x="4089648" y="1935562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Eşittir 25"/>
          <p:cNvSpPr/>
          <p:nvPr/>
        </p:nvSpPr>
        <p:spPr>
          <a:xfrm>
            <a:off x="2937520" y="4619187"/>
            <a:ext cx="626368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547663" y="3429000"/>
            <a:ext cx="65527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Çarparak 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192621" y="4432847"/>
            <a:ext cx="18428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67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3568" y="1052736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877880" y="1866465"/>
            <a:ext cx="58705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horozların sayısı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31640" y="1052735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90997" y="992422"/>
            <a:ext cx="51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90996" y="1824611"/>
            <a:ext cx="5138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72207" y="1768085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66731" y="2600071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596270" y="4385317"/>
            <a:ext cx="6795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01750" y="4360302"/>
            <a:ext cx="57025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404319" y="259405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74238" y="4375921"/>
            <a:ext cx="6574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331640" y="4385317"/>
            <a:ext cx="5760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94723" y="1761863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Eksi 17"/>
          <p:cNvSpPr/>
          <p:nvPr/>
        </p:nvSpPr>
        <p:spPr>
          <a:xfrm rot="16200000">
            <a:off x="1244213" y="1544216"/>
            <a:ext cx="216024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2103781" y="1544216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73359" y="2302704"/>
            <a:ext cx="266679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395536" y="2110077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1871700" y="4641979"/>
            <a:ext cx="648072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4499992" y="4385316"/>
            <a:ext cx="6651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138190" y="4410283"/>
            <a:ext cx="262575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t. sayısı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Eşittir 24"/>
          <p:cNvSpPr/>
          <p:nvPr/>
        </p:nvSpPr>
        <p:spPr>
          <a:xfrm>
            <a:off x="3275850" y="4590017"/>
            <a:ext cx="698376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64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Karışık problemler:1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Yarısının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fazlası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fındığının tamamı kaç fındık eder?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24944"/>
            <a:ext cx="881898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Fazlalık çıkarılır, kalan iki ile çarpılır veya kendisi ile toplanır.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12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Karışık problemler:2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Yarısının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eksiği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378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fındığının tamamı kaç fındık eder?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24944"/>
            <a:ext cx="881898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Eksiklik sayıya eklenir, toplam iki ile çarpılır veya kendisi ile toplanır.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3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Karışık problemler:3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Yarısının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katı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356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bilyelerin tamamı kaç bilye eder?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24944"/>
            <a:ext cx="881898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sayı ikiye bölünür, bölüm iki ile çarpılır veya kendisi ile toplanır.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106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Karışık problemler:4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Çeyreğinin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fazlası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335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çileğin tamamı kaç çilek eder?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24944"/>
            <a:ext cx="881898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Fazlalık çıkarılır, kalan dört ile çarpılır veya dört çeyrek ile toplanır.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94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Karışık problemler:5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Çeyreğinin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146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eksiği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198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fındığının tamamı kaç fındık eder?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24944"/>
            <a:ext cx="881898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Eksik olan toplama eklenir, toplam dört ile çarpılır veya dört çeyrek ile toplanır.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62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Karışık problemler:6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¼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ünün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fazlası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278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sayının tamamı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24944"/>
            <a:ext cx="881898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Fazlalık çıkarılır, kalan payda ile çarpılır.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91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Karışık problemler:7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/ 4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ünün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156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eksiği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178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hikayenin tamamı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6537" y="3180198"/>
            <a:ext cx="881898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Eksik olan sayıya eklenir, toplam payda ile çarpılır.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87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Karışık problemler:8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/ 8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inin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97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eksiği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248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öğrencilerin tamamı kaçtır?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6537" y="3180198"/>
            <a:ext cx="881898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Eksik olan sayıya eklenir, toplam payda ile çarpılır.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72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Karışık problemler:9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81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koyunların tamamı kaç koyun eder?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24944"/>
            <a:ext cx="881898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paya bölünüp, bölüm payda ile çarpılır.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0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Karışık problemler:10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kayısı ağaçlarının tamamı kaç ağaç eder?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24944"/>
            <a:ext cx="881898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paya bölünüp, bölüm payda ile çarpılır.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4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Cebimdeki 48 liranın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ini harcadım. Kaç lira harcadım?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888" y="3284984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kesrini bulmak için verilen sayı kesrin paydasına bölünür. Bir payı bulunur.</a:t>
            </a:r>
          </a:p>
        </p:txBody>
      </p:sp>
    </p:spTree>
    <p:extLst>
      <p:ext uri="{BB962C8B-B14F-4D97-AF65-F5344CB8AC3E}">
        <p14:creationId xmlns:p14="http://schemas.microsoft.com/office/powerpoint/2010/main" val="234580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Karışık problemler:11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otomobillerin   tamamı kaç otomobil eder?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24944"/>
            <a:ext cx="881898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paya bölünüp, bölüm payda ile çarpılır.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05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Karışık problemler:12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sinin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fazlası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paranın   tamamı kaç lira eder?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24944"/>
            <a:ext cx="8818986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sayıdan fazlalık çıkarılır, kalan paya bölünür, bölüm payda ile çarpılır.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64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Karışık problemler:13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inin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46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fazlası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fındığın  tamamı kaç fındık eder?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24944"/>
            <a:ext cx="8818986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sayıdan fazlalık çıkarılır, kalan paya bölünür, bölüm payda ile çarpılır.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44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Karışık problemler:14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unun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eksiği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153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cevizin  tamamı kaç ceviz eder?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24944"/>
            <a:ext cx="8818986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sayıya eksik olan sayı eklenir, toplam paya bölünür, bölüm payda ile çarpılır.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68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Karışık problemler:15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6073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inin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43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eksiği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155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ağaçların  tamamı </a:t>
            </a:r>
            <a:r>
              <a:rPr lang="tr-TR" sz="4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ağaç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24944"/>
            <a:ext cx="8818986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sayıya eksik olan sayı eklenir, toplam paya bölünür, bölüm payda ile çarpılır.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26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 PROBLEMLERİ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86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3568" y="1052736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877880" y="1866465"/>
            <a:ext cx="50064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 harcadım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31640" y="1052735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90997" y="992422"/>
            <a:ext cx="51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90996" y="1824611"/>
            <a:ext cx="5138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272207" y="1768085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766731" y="2600071"/>
            <a:ext cx="7200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596270" y="4385317"/>
            <a:ext cx="6795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01750" y="4360302"/>
            <a:ext cx="57025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404319" y="2594052"/>
            <a:ext cx="6480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74238" y="4375921"/>
            <a:ext cx="6574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331640" y="4385317"/>
            <a:ext cx="5760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94723" y="1761863"/>
            <a:ext cx="864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Eksi 17"/>
          <p:cNvSpPr/>
          <p:nvPr/>
        </p:nvSpPr>
        <p:spPr>
          <a:xfrm rot="16200000">
            <a:off x="1244213" y="1544216"/>
            <a:ext cx="216024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2103781" y="1544216"/>
            <a:ext cx="187220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73359" y="2302704"/>
            <a:ext cx="266679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ksi 20"/>
          <p:cNvSpPr/>
          <p:nvPr/>
        </p:nvSpPr>
        <p:spPr>
          <a:xfrm>
            <a:off x="395536" y="2110077"/>
            <a:ext cx="432048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1871700" y="4641979"/>
            <a:ext cx="648072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4499992" y="4385316"/>
            <a:ext cx="6651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138190" y="4410283"/>
            <a:ext cx="353826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Lira kaldı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Eşittir 24"/>
          <p:cNvSpPr/>
          <p:nvPr/>
        </p:nvSpPr>
        <p:spPr>
          <a:xfrm>
            <a:off x="3275850" y="4590017"/>
            <a:ext cx="698376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71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886073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cevizin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/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nü yedim.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Acaba kaç ceviz yedim?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564904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kesrini bulmak için verilen sayı kesrin paydasına bölünür. Bir payı bulunur.</a:t>
            </a:r>
          </a:p>
        </p:txBody>
      </p:sp>
    </p:spTree>
    <p:extLst>
      <p:ext uri="{BB962C8B-B14F-4D97-AF65-F5344CB8AC3E}">
        <p14:creationId xmlns:p14="http://schemas.microsoft.com/office/powerpoint/2010/main" val="403969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1971</Words>
  <Application>Microsoft Office PowerPoint</Application>
  <PresentationFormat>Ekran Gösterisi (4:3)</PresentationFormat>
  <Paragraphs>625</Paragraphs>
  <Slides>75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75</vt:i4>
      </vt:variant>
    </vt:vector>
  </HeadingPairs>
  <TitlesOfParts>
    <vt:vector size="7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46</cp:revision>
  <dcterms:created xsi:type="dcterms:W3CDTF">2013-01-19T06:45:43Z</dcterms:created>
  <dcterms:modified xsi:type="dcterms:W3CDTF">2013-04-21T07:53:54Z</dcterms:modified>
</cp:coreProperties>
</file>