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310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2395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638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48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652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97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2630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3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091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760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75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920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5205B-E5CF-452E-8CAC-DB7E99B83224}" type="datetimeFigureOut">
              <a:rPr lang="tr-TR" smtClean="0"/>
              <a:t>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27BA8-767B-45EC-A58B-C8996B5842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642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2160240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CUMHURİYET İLKOKULU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91680" y="2492896"/>
            <a:ext cx="6400800" cy="3696816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0070C0"/>
                </a:solidFill>
              </a:rPr>
              <a:t>HAZIRLAYAN : DENİZ SILA GÜN </a:t>
            </a:r>
          </a:p>
          <a:p>
            <a:r>
              <a:rPr lang="tr-TR" sz="4800" dirty="0" smtClean="0">
                <a:solidFill>
                  <a:srgbClr val="0070C0"/>
                </a:solidFill>
              </a:rPr>
              <a:t>DERS : MATEMATİK </a:t>
            </a:r>
          </a:p>
          <a:p>
            <a:r>
              <a:rPr lang="tr-TR" sz="4800" dirty="0" smtClean="0">
                <a:solidFill>
                  <a:srgbClr val="0070C0"/>
                </a:solidFill>
              </a:rPr>
              <a:t>KONU : DÜZLEM</a:t>
            </a:r>
            <a:endParaRPr lang="tr-TR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05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Üçgen Prizma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79912" y="2996952"/>
            <a:ext cx="4906888" cy="3129211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Üçgen prizmanın 5 tane yüzü vardır . Üçgen prizmanın 6 tane köşesi , 9 tane ayrıtı vardır . Üçgen prizmanın yan yüzeyleri </a:t>
            </a:r>
            <a:r>
              <a:rPr lang="tr-TR" dirty="0" err="1" smtClean="0"/>
              <a:t>dikdörtgensel</a:t>
            </a:r>
            <a:r>
              <a:rPr lang="tr-TR" dirty="0" smtClean="0"/>
              <a:t> bölge , üst ve alt tabanlar </a:t>
            </a:r>
            <a:r>
              <a:rPr lang="tr-TR" dirty="0" err="1" smtClean="0"/>
              <a:t>üçgensel</a:t>
            </a:r>
            <a:r>
              <a:rPr lang="tr-TR" dirty="0" smtClean="0"/>
              <a:t> bölge </a:t>
            </a:r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66" t="193" r="70866" b="-193"/>
          <a:stretch/>
        </p:blipFill>
        <p:spPr bwMode="auto">
          <a:xfrm>
            <a:off x="-6013176" y="1608421"/>
            <a:ext cx="9145016" cy="434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44989" y="103883"/>
            <a:ext cx="1990725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618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Silindir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635896" y="2780928"/>
            <a:ext cx="5050904" cy="3345235"/>
          </a:xfrm>
        </p:spPr>
        <p:txBody>
          <a:bodyPr/>
          <a:lstStyle/>
          <a:p>
            <a:r>
              <a:rPr lang="tr-TR" dirty="0" smtClean="0"/>
              <a:t>Silindir 3 tane yüzü vardır .</a:t>
            </a:r>
          </a:p>
          <a:p>
            <a:r>
              <a:rPr lang="tr-TR" dirty="0" smtClean="0"/>
              <a:t>Silindirin alt ve üst yüzü dairedir . Yan yüzü açıldığı zaman dikdörtgen sel bölge oluşur . Silindirin köşesi ve ayrıtı yoktur .</a:t>
            </a:r>
            <a:endParaRPr lang="tr-T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024336" cy="338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2771328" cy="259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228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KONİ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84984" y="2679505"/>
            <a:ext cx="6059016" cy="3489251"/>
          </a:xfrm>
        </p:spPr>
        <p:txBody>
          <a:bodyPr/>
          <a:lstStyle/>
          <a:p>
            <a:r>
              <a:rPr lang="tr-TR" dirty="0" smtClean="0"/>
              <a:t>Koninin 2 tane yüzü vardır .</a:t>
            </a:r>
          </a:p>
          <a:p>
            <a:r>
              <a:rPr lang="tr-TR" dirty="0" smtClean="0"/>
              <a:t>Koninin köşesi ve ayrıtı yoktur .</a:t>
            </a: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320384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3717032"/>
            <a:ext cx="5580620" cy="314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082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TEŞEKKÜRLER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56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smtClean="0"/>
              <a:t>Her yöne doğru büyüyebilen , düz şeylere biz </a:t>
            </a:r>
            <a:r>
              <a:rPr lang="tr-TR" sz="7200" dirty="0" smtClean="0">
                <a:solidFill>
                  <a:srgbClr val="0070C0"/>
                </a:solidFill>
              </a:rPr>
              <a:t>düzlem </a:t>
            </a:r>
            <a:r>
              <a:rPr lang="tr-TR" sz="7200" dirty="0" smtClean="0"/>
              <a:t>diyoruz .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val="4241344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u="sng" dirty="0" smtClean="0">
                <a:solidFill>
                  <a:srgbClr val="FF0000"/>
                </a:solidFill>
              </a:rPr>
              <a:t>Örneğin ;</a:t>
            </a:r>
          </a:p>
          <a:p>
            <a:pPr marL="0" indent="0">
              <a:buNone/>
            </a:pPr>
            <a:r>
              <a:rPr lang="tr-TR" sz="6600" dirty="0" smtClean="0">
                <a:solidFill>
                  <a:srgbClr val="FF0000"/>
                </a:solidFill>
              </a:rPr>
              <a:t>Düzleme örnek …</a:t>
            </a:r>
            <a:endParaRPr lang="tr-TR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50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u="sng" dirty="0" smtClean="0"/>
              <a:t>DÜZLEM </a:t>
            </a:r>
            <a:endParaRPr lang="tr-TR" i="1" u="sng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u="sng" dirty="0" smtClean="0"/>
              <a:t>BU DAİRE TEPSİ BİR  </a:t>
            </a:r>
            <a:r>
              <a:rPr lang="tr-TR" sz="2800" b="1" i="1" u="sng" dirty="0" smtClean="0">
                <a:solidFill>
                  <a:srgbClr val="FF0000"/>
                </a:solidFill>
              </a:rPr>
              <a:t>DÜZLEM ( DÜZLEM ŞEKLİ ) </a:t>
            </a:r>
            <a:r>
              <a:rPr lang="tr-TR" sz="2800" b="1" i="1" u="sng" dirty="0" smtClean="0"/>
              <a:t>DİR .</a:t>
            </a:r>
          </a:p>
          <a:p>
            <a:r>
              <a:rPr lang="tr-TR" sz="2800" b="1" i="1" u="sng" dirty="0" smtClean="0"/>
              <a:t>BU DAİRE TEPSİNİN ÜSTÜNDEKİ DESENLER </a:t>
            </a:r>
            <a:r>
              <a:rPr lang="tr-TR" sz="2800" b="1" i="1" u="sng" dirty="0" smtClean="0">
                <a:solidFill>
                  <a:srgbClr val="FF0000"/>
                </a:solidFill>
              </a:rPr>
              <a:t>DÜZLEM </a:t>
            </a:r>
            <a:r>
              <a:rPr lang="tr-TR" sz="2800" b="1" u="sng" dirty="0" smtClean="0">
                <a:solidFill>
                  <a:srgbClr val="FF0000"/>
                </a:solidFill>
              </a:rPr>
              <a:t>PARÇASI </a:t>
            </a:r>
            <a:r>
              <a:rPr lang="tr-TR" sz="2800" b="1" u="sng" dirty="0" smtClean="0"/>
              <a:t>DIR .</a:t>
            </a:r>
            <a:endParaRPr lang="tr-TR" sz="2800" b="1" u="sng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9" y="1556792"/>
            <a:ext cx="7776864" cy="436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24892"/>
            <a:ext cx="3816424" cy="344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426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/>
              <a:t>BU DİKDÖRTGEN MASA BİR  </a:t>
            </a:r>
            <a:r>
              <a:rPr lang="tr-TR" sz="2800" b="1" dirty="0" smtClean="0">
                <a:solidFill>
                  <a:srgbClr val="FF0000"/>
                </a:solidFill>
              </a:rPr>
              <a:t>DÜZLEM ( DÜZLEM ŞEKLİ )</a:t>
            </a:r>
            <a:r>
              <a:rPr lang="tr-TR" sz="2800" b="1" dirty="0" smtClean="0"/>
              <a:t> DİR. </a:t>
            </a:r>
          </a:p>
          <a:p>
            <a:r>
              <a:rPr lang="tr-TR" sz="2800" b="1" dirty="0" smtClean="0"/>
              <a:t>BU DİKDÖRTGEN  MASANIN ÜSTÜNDEKİ YILDIZLAR </a:t>
            </a:r>
            <a:r>
              <a:rPr lang="tr-TR" sz="2800" b="1" dirty="0" smtClean="0">
                <a:solidFill>
                  <a:srgbClr val="FF0000"/>
                </a:solidFill>
              </a:rPr>
              <a:t>DÜZLEM PARÇASI </a:t>
            </a:r>
            <a:r>
              <a:rPr lang="tr-TR" sz="2800" b="1" dirty="0" smtClean="0"/>
              <a:t>DIR.</a:t>
            </a:r>
          </a:p>
          <a:p>
            <a:endParaRPr lang="tr-TR" sz="2800" dirty="0"/>
          </a:p>
        </p:txBody>
      </p:sp>
      <p:pic>
        <p:nvPicPr>
          <p:cNvPr id="2052" name="Picture 4" descr="C:\Users\cspr\Pictures\Film Rulosu\Adsız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333542"/>
            <a:ext cx="62420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2817350" y="3363449"/>
            <a:ext cx="5980977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935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ÜÇGEN YILDIZ BİR  DÜZLEM ( DÜZLEM ŞEKLİ ) DİR. </a:t>
            </a:r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448" y="2220519"/>
            <a:ext cx="4415689" cy="463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İkizkenar Üçgen 3"/>
          <p:cNvSpPr/>
          <p:nvPr/>
        </p:nvSpPr>
        <p:spPr>
          <a:xfrm rot="802938">
            <a:off x="4953677" y="2430425"/>
            <a:ext cx="1477229" cy="172819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585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DÜZLEM</a:t>
            </a:r>
            <a:endParaRPr lang="tr-TR" dirty="0"/>
          </a:p>
        </p:txBody>
      </p:sp>
      <p:pic>
        <p:nvPicPr>
          <p:cNvPr id="4100" name="Picture 4" descr="http://img252.imageshack.us/img252/7382/kos20animevu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03" y="1124744"/>
            <a:ext cx="2232248" cy="543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ulut Belirtme Çizgisi 4"/>
          <p:cNvSpPr/>
          <p:nvPr/>
        </p:nvSpPr>
        <p:spPr>
          <a:xfrm>
            <a:off x="3635896" y="1151139"/>
            <a:ext cx="4392488" cy="3600400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BİLİYORSUNUZ Kİ BİZİM 7 TANE GEOMETRİK CİSİMİMİZ VAR . BUNLARI ÖĞRELENELİM …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24342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KÜP</a:t>
            </a:r>
            <a:endParaRPr lang="tr-TR" sz="72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99792" y="2564904"/>
            <a:ext cx="5987008" cy="3561259"/>
          </a:xfrm>
        </p:spPr>
        <p:txBody>
          <a:bodyPr/>
          <a:lstStyle/>
          <a:p>
            <a:r>
              <a:rPr lang="tr-TR" dirty="0" smtClean="0"/>
              <a:t>Küpün 6 yüzü vardır . </a:t>
            </a:r>
          </a:p>
          <a:p>
            <a:r>
              <a:rPr lang="tr-TR" dirty="0" smtClean="0"/>
              <a:t>Küpün 8 köşesi , 12 ayrıtı vardır .</a:t>
            </a:r>
          </a:p>
          <a:p>
            <a:r>
              <a:rPr lang="tr-TR" dirty="0" smtClean="0"/>
              <a:t>Küpün yüzlerinden her biri </a:t>
            </a:r>
            <a:r>
              <a:rPr lang="tr-TR" dirty="0" err="1" smtClean="0"/>
              <a:t>Karesel</a:t>
            </a:r>
            <a:r>
              <a:rPr lang="tr-TR" dirty="0" smtClean="0"/>
              <a:t> bölgedir .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4313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4313"/>
            <a:ext cx="3456384" cy="239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47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KARE PRİZMA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27784" y="2276872"/>
            <a:ext cx="6059016" cy="3849291"/>
          </a:xfrm>
        </p:spPr>
        <p:txBody>
          <a:bodyPr/>
          <a:lstStyle/>
          <a:p>
            <a:r>
              <a:rPr lang="tr-TR" dirty="0" smtClean="0"/>
              <a:t>Kare prizmanın 6 tane yüzü vardır.</a:t>
            </a:r>
          </a:p>
          <a:p>
            <a:r>
              <a:rPr lang="tr-TR" dirty="0" smtClean="0"/>
              <a:t>Kare prizmanın 8 tane köşesi , 1 ayrıtı vardır .</a:t>
            </a:r>
          </a:p>
          <a:p>
            <a:r>
              <a:rPr lang="tr-TR" dirty="0" smtClean="0"/>
              <a:t>Kare prizmanın alt ve üst yüzleri </a:t>
            </a:r>
            <a:r>
              <a:rPr lang="tr-TR" dirty="0" err="1" smtClean="0"/>
              <a:t>karesel</a:t>
            </a:r>
            <a:r>
              <a:rPr lang="tr-TR" dirty="0" smtClean="0"/>
              <a:t> bölge , yan yüzleri </a:t>
            </a:r>
            <a:r>
              <a:rPr lang="tr-TR" dirty="0" err="1" smtClean="0"/>
              <a:t>dikdörtgensel</a:t>
            </a:r>
            <a:r>
              <a:rPr lang="tr-TR" dirty="0" smtClean="0"/>
              <a:t> bölgedir .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4" b="-13234"/>
          <a:stretch/>
        </p:blipFill>
        <p:spPr bwMode="auto">
          <a:xfrm>
            <a:off x="291239" y="404664"/>
            <a:ext cx="2592288" cy="326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2448273" cy="287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910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228</Words>
  <Application>Microsoft Office PowerPoint</Application>
  <PresentationFormat>Ekran Gösterisi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CUMHURİYET İLKOKULU</vt:lpstr>
      <vt:lpstr>DÜZLEM</vt:lpstr>
      <vt:lpstr>DÜZLEM</vt:lpstr>
      <vt:lpstr>DÜZLEM </vt:lpstr>
      <vt:lpstr>DÜZLEM</vt:lpstr>
      <vt:lpstr>DÜZLEM</vt:lpstr>
      <vt:lpstr>DÜZLEM</vt:lpstr>
      <vt:lpstr>KÜP</vt:lpstr>
      <vt:lpstr>KARE PRİZMA </vt:lpstr>
      <vt:lpstr>Üçgen Prizma</vt:lpstr>
      <vt:lpstr>Silindir</vt:lpstr>
      <vt:lpstr>KONİ </vt:lpstr>
      <vt:lpstr>TEŞEKKÜRLER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CUMHURİYET İLKOKULU</dc:title>
  <dc:creator>cspr</dc:creator>
  <cp:lastModifiedBy>cspr</cp:lastModifiedBy>
  <cp:revision>11</cp:revision>
  <dcterms:created xsi:type="dcterms:W3CDTF">2013-04-07T19:40:36Z</dcterms:created>
  <dcterms:modified xsi:type="dcterms:W3CDTF">2013-04-07T21:29:49Z</dcterms:modified>
</cp:coreProperties>
</file>