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117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24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presentation.xml" ContentType="application/vnd.openxmlformats-officedocument.presentationml.presentation.main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Layouts/slideLayout10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7.xml" ContentType="application/vnd.openxmlformats-officedocument.theme+xml"/>
  <Override PartName="/ppt/slideLayouts/slideLayout79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97.xml" ContentType="application/vnd.openxmlformats-officedocument.presentationml.slideLayout+xml"/>
  <Override PartName="/ppt/theme/theme11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115.xml" ContentType="application/vnd.openxmlformats-officedocument.presentationml.slideLayout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theme/theme12.xml" ContentType="application/vnd.openxmlformats-officedocument.them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96" r:id="rId2"/>
    <p:sldMasterId id="2147483708" r:id="rId3"/>
    <p:sldMasterId id="2147483720" r:id="rId4"/>
    <p:sldMasterId id="2147483732" r:id="rId5"/>
    <p:sldMasterId id="2147483744" r:id="rId6"/>
    <p:sldMasterId id="2147483756" r:id="rId7"/>
    <p:sldMasterId id="2147483768" r:id="rId8"/>
    <p:sldMasterId id="2147483780" r:id="rId9"/>
    <p:sldMasterId id="2147483792" r:id="rId10"/>
    <p:sldMasterId id="2147483804" r:id="rId11"/>
    <p:sldMasterId id="2147483816" r:id="rId12"/>
  </p:sldMasterIdLst>
  <p:sldIdLst>
    <p:sldId id="256" r:id="rId13"/>
    <p:sldId id="257" r:id="rId14"/>
    <p:sldId id="268" r:id="rId15"/>
    <p:sldId id="258" r:id="rId16"/>
    <p:sldId id="259" r:id="rId17"/>
    <p:sldId id="270" r:id="rId18"/>
    <p:sldId id="260" r:id="rId19"/>
    <p:sldId id="261" r:id="rId20"/>
    <p:sldId id="269" r:id="rId21"/>
    <p:sldId id="262" r:id="rId22"/>
    <p:sldId id="263" r:id="rId23"/>
    <p:sldId id="271" r:id="rId24"/>
    <p:sldId id="264" r:id="rId25"/>
    <p:sldId id="267" r:id="rId26"/>
    <p:sldId id="272" r:id="rId27"/>
    <p:sldId id="265" r:id="rId28"/>
    <p:sldId id="266" r:id="rId2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24" autoAdjust="0"/>
  </p:normalViewPr>
  <p:slideViewPr>
    <p:cSldViewPr>
      <p:cViewPr varScale="1">
        <p:scale>
          <a:sx n="69" d="100"/>
          <a:sy n="69" d="100"/>
        </p:scale>
        <p:origin x="-141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26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9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5.xml"/><Relationship Id="rId25" Type="http://schemas.openxmlformats.org/officeDocument/2006/relationships/slide" Target="slides/slide1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4.xml"/><Relationship Id="rId20" Type="http://schemas.openxmlformats.org/officeDocument/2006/relationships/slide" Target="slides/slide8.xml"/><Relationship Id="rId29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2.xml"/><Relationship Id="rId32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3.xml"/><Relationship Id="rId23" Type="http://schemas.openxmlformats.org/officeDocument/2006/relationships/slide" Target="slides/slide11.xml"/><Relationship Id="rId28" Type="http://schemas.openxmlformats.org/officeDocument/2006/relationships/slide" Target="slides/slide16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7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2.xml"/><Relationship Id="rId22" Type="http://schemas.openxmlformats.org/officeDocument/2006/relationships/slide" Target="slides/slide10.xml"/><Relationship Id="rId27" Type="http://schemas.openxmlformats.org/officeDocument/2006/relationships/slide" Target="slides/slide15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Dik Üçgen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grpSp>
        <p:nvGrpSpPr>
          <p:cNvPr id="2" name="1 Grup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6 Serbest Form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7 Serbest Form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10 Serbest Form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11 Düz Bağlayıcı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  <p:sp>
        <p:nvSpPr>
          <p:cNvPr id="7" name="6 Başlık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  <p:sp>
        <p:nvSpPr>
          <p:cNvPr id="7" name="6 Köşeli Çift Ayraç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7 Köşeli Çift Ayraç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  <p:sp>
        <p:nvSpPr>
          <p:cNvPr id="8" name="7 Başlık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  <p:sp>
        <p:nvSpPr>
          <p:cNvPr id="6" name="5 Başlık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8 Serbest Form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9 Dik Üçgen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10 Düz Bağlayıcı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11 Köşeli Çift Ayraç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12 Köşeli Çift Ayraç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ek Köşesi Kesik ve Yuvarlatılmış Dikdörtgen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 Üçgen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9 Serbest Form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10 Serbest Form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Dik Üçgen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grpSp>
        <p:nvGrpSpPr>
          <p:cNvPr id="2" name="1 Grup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6 Serbest Form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7 Serbest Form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10 Serbest Form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11 Düz Bağlayıcı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  <p:sp>
        <p:nvSpPr>
          <p:cNvPr id="7" name="6 Başlık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  <p:sp>
        <p:nvSpPr>
          <p:cNvPr id="7" name="6 Köşeli Çift Ayraç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7 Köşeli Çift Ayraç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  <p:sp>
        <p:nvSpPr>
          <p:cNvPr id="8" name="7 Başlık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  <p:sp>
        <p:nvSpPr>
          <p:cNvPr id="6" name="5 Başlık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8 Serbest Form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9 Dik Üçgen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10 Düz Bağlayıcı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11 Köşeli Çift Ayraç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12 Köşeli Çift Ayraç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ek Köşesi Kesik ve Yuvarlatılmış Dikdörtgen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 Üçgen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9 Serbest Form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10 Serbest Form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İkizkenar Üçgen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tr-TR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ik Üçgen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İkizkenar Üçgen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  <p:cxnSp>
        <p:nvCxnSpPr>
          <p:cNvPr id="11" name="10 Düz Bağlayıcı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9 Düz Bağlayıcı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Dik Üçgen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grpSp>
        <p:nvGrpSpPr>
          <p:cNvPr id="2" name="1 Grup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6 Serbest Form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7 Serbest Form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10 Serbest Form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11 Düz Bağlayıcı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  <p:sp>
        <p:nvSpPr>
          <p:cNvPr id="7" name="6 Başlık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  <p:sp>
        <p:nvSpPr>
          <p:cNvPr id="7" name="6 Köşeli Çift Ayraç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7 Köşeli Çift Ayraç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  <p:sp>
        <p:nvSpPr>
          <p:cNvPr id="8" name="7 Başlık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  <p:sp>
        <p:nvSpPr>
          <p:cNvPr id="6" name="5 Başlık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8 Serbest Form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9 Dik Üçgen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10 Düz Bağlayıcı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11 Köşeli Çift Ayraç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12 Köşeli Çift Ayraç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Başlık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2" name="21 Alt Başlık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20" name="1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10" name="9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  <p:sp>
        <p:nvSpPr>
          <p:cNvPr id="8" name="7 Oval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Oval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ikdörtgen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  <p:sp>
        <p:nvSpPr>
          <p:cNvPr id="10" name="9 Dikdörtgen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7 Oval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Oval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  <p:sp>
        <p:nvSpPr>
          <p:cNvPr id="6" name="5 Dikdörtgen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  <p:sp>
        <p:nvSpPr>
          <p:cNvPr id="8" name="7 Dikdörtgen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9" name="8 Akış Çizelgesi: İşlem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9 Akış Çizelgesi: İşlem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Dik Üçgen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grpSp>
        <p:nvGrpSpPr>
          <p:cNvPr id="2" name="1 Grup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6 Serbest Form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7 Serbest Form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10 Serbest Form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11 Düz Bağlayıcı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  <p:sp>
        <p:nvSpPr>
          <p:cNvPr id="7" name="6 Başlık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  <p:sp>
        <p:nvSpPr>
          <p:cNvPr id="7" name="6 Köşeli Çift Ayraç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7 Köşeli Çift Ayraç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  <p:sp>
        <p:nvSpPr>
          <p:cNvPr id="8" name="7 Başlık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  <p:sp>
        <p:nvSpPr>
          <p:cNvPr id="6" name="5 Başlık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8 Serbest Form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9 Dik Üçgen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10 Düz Bağlayıcı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11 Köşeli Çift Ayraç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12 Köşeli Çift Ayraç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28 Başlık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16" name="15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2" name="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5" name="14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2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7" name="26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5" name="2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tr-TR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5 Metin Yer Tutucusu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9" name="18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11" name="10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  <p:sp>
        <p:nvSpPr>
          <p:cNvPr id="8" name="7 Başlık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19 Başlık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4" name="13 İçerik Yer Tutucusu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1" name="20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1" name="30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28 Başlık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25" name="24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8" name="27 İçerik Yer Tutucusu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29 Başlık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2" name="1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21" name="20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24" name="2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üz Bağlayıcı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Başlık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6" name="25 Metin Yer Tutucusu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4" name="13 İçerik Yer Tutucusu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5" name="2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29" name="2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Resim Yer Tutucusu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1" name="30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  <p:sp>
        <p:nvSpPr>
          <p:cNvPr id="17" name="16 Başlık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6" name="25 Metin Yer Tutucusu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Dik Üçgen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grpSp>
        <p:nvGrpSpPr>
          <p:cNvPr id="2" name="1 Grup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6 Serbest Form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7 Serbest Form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10 Serbest Form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11 Düz Bağlayıcı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  <p:sp>
        <p:nvSpPr>
          <p:cNvPr id="7" name="6 Başlık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  <p:sp>
        <p:nvSpPr>
          <p:cNvPr id="7" name="6 Köşeli Çift Ayraç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7 Köşeli Çift Ayraç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  <p:sp>
        <p:nvSpPr>
          <p:cNvPr id="8" name="7 Başlık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  <p:sp>
        <p:nvSpPr>
          <p:cNvPr id="6" name="5 Başlık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8 Serbest Form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9 Dik Üçgen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10 Düz Bağlayıcı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11 Köşeli Çift Ayraç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12 Köşeli Çift Ayraç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ek Köşesi Kesik ve Yuvarlatılmış Dikdörtgen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 Üçgen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9 Serbest Form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10 Serbest Form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Serbest Form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11 Serbest Form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13 Dik Üçgen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14 Düz Bağlayıcı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8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29 Metin Yer Tutucusu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Serbest Form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Başlık Yer Tutucusu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29 Metin Yer Tutucusu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  <p:grpSp>
        <p:nvGrpSpPr>
          <p:cNvPr id="2" name="1 Grup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11 Serbest Form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12 Serbest Form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Serbest Form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11 Serbest Form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13 Dik Üçgen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14 Düz Bağlayıcı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8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29 Metin Yer Tutucusu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Serbest Form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Başlık Yer Tutucusu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29 Metin Yer Tutucusu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  <p:grpSp>
        <p:nvGrpSpPr>
          <p:cNvPr id="2" name="1 Grup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11 Serbest Form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12 Serbest Form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Dik Üçgen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7 Düz Bağlayıcı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tr-TR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Serbest Form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11 Serbest Form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13 Dik Üçgen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14 Düz Bağlayıcı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8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29 Metin Yer Tutucusu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Pasta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7 Oval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10 Halka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11 Dikdörtgen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4 Başlık Yer Tutucusu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Metin Yer Tutucusu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24" name="23 Veri Yer Tutucusu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tr-TR"/>
          </a:p>
        </p:txBody>
      </p:sp>
      <p:sp>
        <p:nvSpPr>
          <p:cNvPr id="22" name="21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  <p:sp>
        <p:nvSpPr>
          <p:cNvPr id="15" name="14 Dikdörtgen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Serbest Form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11 Serbest Form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13 Dik Üçgen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14 Düz Bağlayıcı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8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29 Metin Yer Tutucusu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7 Metin Yer Tutucusu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1" name="10 Veri Yer Tutucusu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28" name="27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  <p:sp>
        <p:nvSpPr>
          <p:cNvPr id="10" name="9 Başlık Yer Tutucusu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Düz Bağlayıcı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Serbest Form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11 Serbest Form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13 Dik Üçgen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14 Düz Bağlayıcı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8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29 Metin Yer Tutucusu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Serbest Form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Başlık Yer Tutucusu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29 Metin Yer Tutucusu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B3C7E1C-929E-493E-A0B9-D319C29AD0DA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85499DE-F99F-4994-9ED8-5DFE5BA4E960}" type="slidenum">
              <a:rPr lang="tr-TR" smtClean="0"/>
              <a:t>‹#›</a:t>
            </a:fld>
            <a:endParaRPr lang="tr-TR"/>
          </a:p>
        </p:txBody>
      </p:sp>
      <p:grpSp>
        <p:nvGrpSpPr>
          <p:cNvPr id="2" name="1 Grup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11 Serbest Form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12 Serbest Form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3568" y="620688"/>
            <a:ext cx="7772400" cy="1470025"/>
          </a:xfrm>
        </p:spPr>
        <p:txBody>
          <a:bodyPr>
            <a:normAutofit/>
          </a:bodyPr>
          <a:lstStyle/>
          <a:p>
            <a:pPr algn="ctr"/>
            <a:r>
              <a:rPr lang="tr-TR" sz="8000" dirty="0" smtClean="0">
                <a:solidFill>
                  <a:srgbClr val="C00000"/>
                </a:solidFill>
              </a:rPr>
              <a:t>DOĞAL AFETLER</a:t>
            </a:r>
            <a:endParaRPr lang="tr-TR" sz="8000" dirty="0">
              <a:solidFill>
                <a:srgbClr val="C00000"/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187624" y="2924944"/>
            <a:ext cx="6400800" cy="1752600"/>
          </a:xfrm>
        </p:spPr>
        <p:txBody>
          <a:bodyPr>
            <a:noAutofit/>
          </a:bodyPr>
          <a:lstStyle/>
          <a:p>
            <a:pPr algn="ctr"/>
            <a:r>
              <a:rPr lang="tr-TR" sz="4000" dirty="0" smtClean="0">
                <a:solidFill>
                  <a:srgbClr val="FFFF00"/>
                </a:solidFill>
              </a:rPr>
              <a:t>İnsanları etkisi olmadan kendiliğinden olan doğa olaylarıdır.</a:t>
            </a:r>
            <a:endParaRPr lang="tr-TR" sz="4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4800" dirty="0" smtClean="0"/>
              <a:t>Aşırı yağmur sonrası oluşan su taşkınlarına </a:t>
            </a:r>
            <a:r>
              <a:rPr lang="tr-TR" sz="4800" u="sng" dirty="0" smtClean="0"/>
              <a:t>sel</a:t>
            </a:r>
            <a:r>
              <a:rPr lang="tr-TR" sz="4800" dirty="0" smtClean="0"/>
              <a:t> denir.</a:t>
            </a:r>
            <a:endParaRPr lang="tr-TR" sz="4800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sz="6600" dirty="0" smtClean="0">
                <a:solidFill>
                  <a:srgbClr val="FF0000"/>
                </a:solidFill>
              </a:rPr>
              <a:t>Sel</a:t>
            </a:r>
            <a:endParaRPr lang="tr-TR" sz="6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dissolv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Selden </a:t>
            </a:r>
            <a:r>
              <a:rPr lang="tr-TR" dirty="0" smtClean="0"/>
              <a:t>K</a:t>
            </a:r>
            <a:r>
              <a:rPr lang="tr-TR" dirty="0" smtClean="0"/>
              <a:t>orunma Yolları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4400" dirty="0" smtClean="0"/>
              <a:t>Derelerimizi genişletmeliyiz.</a:t>
            </a:r>
          </a:p>
          <a:p>
            <a:r>
              <a:rPr lang="tr-TR" sz="4400" dirty="0" smtClean="0"/>
              <a:t>Dere kenarlarına ev yapmamalıyız.</a:t>
            </a:r>
          </a:p>
          <a:p>
            <a:r>
              <a:rPr lang="tr-TR" sz="4400" dirty="0" smtClean="0"/>
              <a:t>Evlerimizi olası sel taşkınlarına karşı biraz yüksek yapmalıyız.</a:t>
            </a:r>
            <a:endParaRPr lang="tr-TR" sz="4400" dirty="0"/>
          </a:p>
        </p:txBody>
      </p:sp>
    </p:spTree>
  </p:cSld>
  <p:clrMapOvr>
    <a:masterClrMapping/>
  </p:clrMapOvr>
  <p:transition>
    <p:pull dir="d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çığ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75656" y="476672"/>
            <a:ext cx="6192688" cy="5760640"/>
          </a:xfr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4800" dirty="0" smtClean="0"/>
              <a:t>Dağlık alanlardaki karların yamaçtan aşağıya doğru kayarak inmesine çığ denir.</a:t>
            </a:r>
            <a:endParaRPr lang="tr-TR" sz="4800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sz="8000" dirty="0" smtClean="0">
                <a:solidFill>
                  <a:srgbClr val="FF0000"/>
                </a:solidFill>
              </a:rPr>
              <a:t>Çığ</a:t>
            </a:r>
            <a:endParaRPr lang="tr-TR" sz="8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dissolv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6000" dirty="0" smtClean="0"/>
              <a:t>Çığdan Korunma Yolları</a:t>
            </a:r>
            <a:endParaRPr lang="tr-TR" sz="600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4800" dirty="0" smtClean="0"/>
              <a:t>Dağ, tepe ve yamaçlık alanları ağaçlandırmalıyız.</a:t>
            </a:r>
          </a:p>
          <a:p>
            <a:r>
              <a:rPr lang="tr-TR" sz="4800" dirty="0" smtClean="0"/>
              <a:t>Yamaç kenarlarına ev yapmamalıyız.</a:t>
            </a:r>
            <a:endParaRPr lang="tr-TR" sz="4800" dirty="0"/>
          </a:p>
        </p:txBody>
      </p:sp>
    </p:spTree>
  </p:cSld>
  <p:clrMapOvr>
    <a:masterClrMapping/>
  </p:clrMapOvr>
  <p:transition>
    <p:pull dir="d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fırtın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11560" y="692696"/>
            <a:ext cx="7920880" cy="4896544"/>
          </a:xfr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4800" dirty="0" smtClean="0"/>
              <a:t>Rüzgarın şiddetli esmesine </a:t>
            </a:r>
            <a:r>
              <a:rPr lang="tr-TR" sz="4800" u="sng" dirty="0" smtClean="0"/>
              <a:t>fırtına</a:t>
            </a:r>
            <a:r>
              <a:rPr lang="tr-TR" sz="4800" dirty="0" smtClean="0"/>
              <a:t> denir. Hızını daha da arttırarak esmeye devam ederse </a:t>
            </a:r>
            <a:r>
              <a:rPr lang="tr-TR" sz="4800" u="sng" dirty="0" smtClean="0"/>
              <a:t>kasırga</a:t>
            </a:r>
            <a:r>
              <a:rPr lang="tr-TR" sz="4800" dirty="0" smtClean="0"/>
              <a:t> meydana gelir.</a:t>
            </a:r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sz="6600" dirty="0" smtClean="0">
                <a:solidFill>
                  <a:srgbClr val="FF0000"/>
                </a:solidFill>
              </a:rPr>
              <a:t>Fırtına</a:t>
            </a:r>
            <a:endParaRPr lang="tr-TR" sz="6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dissolv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4400" dirty="0" smtClean="0"/>
              <a:t>Evlerimizin ve binalarımızın çatılarını sağlam yapmalıyız.</a:t>
            </a:r>
          </a:p>
          <a:p>
            <a:r>
              <a:rPr lang="tr-TR" sz="4400" dirty="0" smtClean="0"/>
              <a:t>Çevremizde kullandığımız hafif eşyaları kapalı alanlara almalıyız.</a:t>
            </a:r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sz="6000" dirty="0" smtClean="0"/>
              <a:t>Fırtınadan </a:t>
            </a:r>
            <a:r>
              <a:rPr lang="tr-TR" sz="6000" dirty="0" smtClean="0"/>
              <a:t>K</a:t>
            </a:r>
            <a:r>
              <a:rPr lang="tr-TR" sz="6000" dirty="0" smtClean="0"/>
              <a:t>orunma Yolları</a:t>
            </a:r>
            <a:endParaRPr lang="tr-TR" sz="6000" dirty="0"/>
          </a:p>
        </p:txBody>
      </p:sp>
    </p:spTree>
  </p:cSld>
  <p:clrMapOvr>
    <a:masterClrMapping/>
  </p:clrMapOvr>
  <p:transition>
    <p:pull dir="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3600" dirty="0" smtClean="0"/>
              <a:t>Doğal Afetleri Tanıyalım:</a:t>
            </a:r>
            <a:endParaRPr lang="tr-TR" sz="360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3600" dirty="0" smtClean="0"/>
              <a:t>Deprem</a:t>
            </a:r>
          </a:p>
          <a:p>
            <a:r>
              <a:rPr lang="tr-TR" sz="3600" dirty="0" smtClean="0"/>
              <a:t>Toprak Kayması (Heyelan)</a:t>
            </a:r>
          </a:p>
          <a:p>
            <a:r>
              <a:rPr lang="tr-TR" sz="3600" dirty="0" smtClean="0"/>
              <a:t>Sel</a:t>
            </a:r>
          </a:p>
          <a:p>
            <a:r>
              <a:rPr lang="tr-TR" sz="3600" dirty="0" smtClean="0"/>
              <a:t>Çığ</a:t>
            </a:r>
          </a:p>
          <a:p>
            <a:r>
              <a:rPr lang="tr-TR" sz="3600" dirty="0" smtClean="0"/>
              <a:t>Fırtına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deprem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9552" y="908720"/>
            <a:ext cx="8149427" cy="5472608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4400" dirty="0" smtClean="0"/>
              <a:t>Yerkabuğu dediğimiz toprak altındaki bölümün kırılması sonucu yeryüzünün sarsılmasına deprem denir.</a:t>
            </a:r>
            <a:endParaRPr lang="tr-TR" sz="4400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924712"/>
          </a:xfrm>
        </p:spPr>
        <p:txBody>
          <a:bodyPr/>
          <a:lstStyle/>
          <a:p>
            <a:pPr algn="ctr"/>
            <a:r>
              <a:rPr lang="tr-TR" dirty="0" smtClean="0">
                <a:solidFill>
                  <a:srgbClr val="FF0000"/>
                </a:solidFill>
              </a:rPr>
              <a:t>Deprem</a:t>
            </a:r>
            <a:endParaRPr lang="tr-TR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edg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Depremden Korunma Yolları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Binalarımızı sağlam yapmalıyız.</a:t>
            </a:r>
          </a:p>
          <a:p>
            <a:r>
              <a:rPr lang="tr-TR" dirty="0" smtClean="0"/>
              <a:t>Deprem riski olan yerlerde binaları az katlı yapmalıyız.</a:t>
            </a:r>
          </a:p>
          <a:p>
            <a:r>
              <a:rPr lang="tr-TR" dirty="0" smtClean="0"/>
              <a:t>Evimizde yer alan dolap gibi eşyalarımızı duvara sabitlemeliyiz.</a:t>
            </a:r>
          </a:p>
          <a:p>
            <a:r>
              <a:rPr lang="tr-TR" dirty="0" smtClean="0"/>
              <a:t>Olası bir deprem durumunda bizi koruyacak güvenli bir yerde beklemeliyiz.</a:t>
            </a:r>
            <a:endParaRPr lang="tr-TR" dirty="0"/>
          </a:p>
        </p:txBody>
      </p:sp>
    </p:spTree>
  </p:cSld>
  <p:clrMapOvr>
    <a:masterClrMapping/>
  </p:clrMapOvr>
  <p:transition>
    <p:pull dir="d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heyelan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27584" y="620688"/>
            <a:ext cx="7664156" cy="5184576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4800" dirty="0" smtClean="0"/>
              <a:t>Tepe, yamaç gibi yerlerdeki toprakların yağmur sonrası aşağıya doğru kaymasına heyelan denir.</a:t>
            </a:r>
            <a:endParaRPr lang="tr-TR" sz="4800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>
                <a:solidFill>
                  <a:srgbClr val="FF0000"/>
                </a:solidFill>
              </a:rPr>
              <a:t>Toprak Kayması (Heyelan)</a:t>
            </a:r>
            <a:endParaRPr lang="tr-TR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dissolv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Heyelandan Korunma Yolları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4400" dirty="0" smtClean="0"/>
              <a:t>Tepe, yamaç gibi yerleri ağaçlandırmalıyız.</a:t>
            </a:r>
          </a:p>
          <a:p>
            <a:r>
              <a:rPr lang="tr-TR" sz="4400" dirty="0" smtClean="0"/>
              <a:t>Tepe, yamaç kenarlarına ev yapmamalıyız.</a:t>
            </a:r>
            <a:endParaRPr lang="tr-TR" sz="4400" dirty="0"/>
          </a:p>
        </p:txBody>
      </p:sp>
    </p:spTree>
  </p:cSld>
  <p:clrMapOvr>
    <a:masterClrMapping/>
  </p:clrMapOvr>
  <p:transition>
    <p:pull dir="d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sel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27584" y="476672"/>
            <a:ext cx="7594770" cy="5688632"/>
          </a:xfrm>
        </p:spPr>
      </p:pic>
    </p:spTree>
  </p:cSld>
  <p:clrMapOvr>
    <a:masterClrMapping/>
  </p:clrMapOvr>
</p:sld>
</file>

<file path=ppt/theme/_rels/them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_rels/them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_rels/them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theme/_rels/them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_rels/them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3_Kalabalık">
  <a:themeElements>
    <a:clrScheme name="Kalabalık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Kalabalık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Kalabalık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2_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4_Kalabalık">
  <a:themeElements>
    <a:clrScheme name="Kalabalık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Kalabalık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Kalabalık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Canlı">
  <a:themeElements>
    <a:clrScheme name="Canlı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Canlı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Canlı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Kalabalık">
  <a:themeElements>
    <a:clrScheme name="Kalabalık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Kalabalık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Kalabalık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Gündönümü">
  <a:themeElements>
    <a:clrScheme name="Gündönümü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Gündönümü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Gündönümü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1_Kalabalık">
  <a:themeElements>
    <a:clrScheme name="Kalabalık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Kalabalık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Kalabalık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Gezinti">
  <a:themeElements>
    <a:clrScheme name="Gezinti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Gezinti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Gezinti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2_Kalabalık">
  <a:themeElements>
    <a:clrScheme name="Kalabalık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Kalabalık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Kalabalık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1_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</TotalTime>
  <Words>202</Words>
  <Application>Microsoft Office PowerPoint</Application>
  <PresentationFormat>Ekran Gösterisi (4:3)</PresentationFormat>
  <Paragraphs>36</Paragraphs>
  <Slides>17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12</vt:i4>
      </vt:variant>
      <vt:variant>
        <vt:lpstr>Slayt Başlıkları</vt:lpstr>
      </vt:variant>
      <vt:variant>
        <vt:i4>17</vt:i4>
      </vt:variant>
    </vt:vector>
  </HeadingPairs>
  <TitlesOfParts>
    <vt:vector size="29" baseType="lpstr">
      <vt:lpstr>Ofis Teması</vt:lpstr>
      <vt:lpstr>Akış</vt:lpstr>
      <vt:lpstr>Canlı</vt:lpstr>
      <vt:lpstr>Kalabalık</vt:lpstr>
      <vt:lpstr>Gündönümü</vt:lpstr>
      <vt:lpstr>1_Kalabalık</vt:lpstr>
      <vt:lpstr>Gezinti</vt:lpstr>
      <vt:lpstr>2_Kalabalık</vt:lpstr>
      <vt:lpstr>1_Akış</vt:lpstr>
      <vt:lpstr>3_Kalabalık</vt:lpstr>
      <vt:lpstr>2_Akış</vt:lpstr>
      <vt:lpstr>4_Kalabalık</vt:lpstr>
      <vt:lpstr>DOĞAL AFETLER</vt:lpstr>
      <vt:lpstr>Doğal Afetleri Tanıyalım:</vt:lpstr>
      <vt:lpstr>Slayt 3</vt:lpstr>
      <vt:lpstr>Deprem</vt:lpstr>
      <vt:lpstr>Depremden Korunma Yolları</vt:lpstr>
      <vt:lpstr>Slayt 6</vt:lpstr>
      <vt:lpstr>Toprak Kayması (Heyelan)</vt:lpstr>
      <vt:lpstr>Heyelandan Korunma Yolları</vt:lpstr>
      <vt:lpstr>Slayt 9</vt:lpstr>
      <vt:lpstr>Sel</vt:lpstr>
      <vt:lpstr>Selden Korunma Yolları</vt:lpstr>
      <vt:lpstr>Slayt 12</vt:lpstr>
      <vt:lpstr>Çığ</vt:lpstr>
      <vt:lpstr>Çığdan Korunma Yolları</vt:lpstr>
      <vt:lpstr>Slayt 15</vt:lpstr>
      <vt:lpstr>Fırtına</vt:lpstr>
      <vt:lpstr>Fırtınadan Korunma Yolları</vt:lpstr>
    </vt:vector>
  </TitlesOfParts>
  <Company>0wn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DOĞAL AFETLER</dc:title>
  <dc:creator>sarnıç</dc:creator>
  <cp:lastModifiedBy>0wner</cp:lastModifiedBy>
  <cp:revision>6</cp:revision>
  <dcterms:created xsi:type="dcterms:W3CDTF">2013-04-03T18:28:51Z</dcterms:created>
  <dcterms:modified xsi:type="dcterms:W3CDTF">2013-04-03T19:19:58Z</dcterms:modified>
</cp:coreProperties>
</file>