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89" r:id="rId4"/>
    <p:sldId id="288" r:id="rId5"/>
    <p:sldId id="287" r:id="rId6"/>
    <p:sldId id="286" r:id="rId7"/>
    <p:sldId id="285" r:id="rId8"/>
    <p:sldId id="284" r:id="rId9"/>
    <p:sldId id="283" r:id="rId10"/>
    <p:sldId id="282" r:id="rId11"/>
    <p:sldId id="281" r:id="rId12"/>
    <p:sldId id="280" r:id="rId13"/>
    <p:sldId id="279" r:id="rId14"/>
    <p:sldId id="278" r:id="rId15"/>
    <p:sldId id="277" r:id="rId16"/>
    <p:sldId id="276" r:id="rId17"/>
    <p:sldId id="275" r:id="rId18"/>
    <p:sldId id="274" r:id="rId19"/>
    <p:sldId id="300" r:id="rId20"/>
    <p:sldId id="293" r:id="rId21"/>
    <p:sldId id="272" r:id="rId22"/>
    <p:sldId id="314" r:id="rId23"/>
    <p:sldId id="271" r:id="rId24"/>
    <p:sldId id="294" r:id="rId25"/>
    <p:sldId id="270" r:id="rId26"/>
    <p:sldId id="304" r:id="rId27"/>
    <p:sldId id="269" r:id="rId28"/>
    <p:sldId id="298" r:id="rId29"/>
    <p:sldId id="268" r:id="rId30"/>
    <p:sldId id="297" r:id="rId31"/>
    <p:sldId id="267" r:id="rId32"/>
    <p:sldId id="324" r:id="rId33"/>
    <p:sldId id="323" r:id="rId34"/>
    <p:sldId id="315" r:id="rId35"/>
    <p:sldId id="322" r:id="rId36"/>
    <p:sldId id="296" r:id="rId37"/>
    <p:sldId id="321" r:id="rId38"/>
    <p:sldId id="273" r:id="rId39"/>
    <p:sldId id="320" r:id="rId40"/>
    <p:sldId id="295" r:id="rId41"/>
    <p:sldId id="319" r:id="rId42"/>
    <p:sldId id="292" r:id="rId43"/>
    <p:sldId id="318" r:id="rId44"/>
    <p:sldId id="301" r:id="rId45"/>
    <p:sldId id="317" r:id="rId46"/>
    <p:sldId id="303" r:id="rId47"/>
    <p:sldId id="316" r:id="rId48"/>
    <p:sldId id="299" r:id="rId49"/>
    <p:sldId id="266" r:id="rId50"/>
    <p:sldId id="302" r:id="rId51"/>
    <p:sldId id="336" r:id="rId52"/>
    <p:sldId id="335" r:id="rId53"/>
    <p:sldId id="334" r:id="rId54"/>
    <p:sldId id="333" r:id="rId55"/>
    <p:sldId id="332" r:id="rId56"/>
    <p:sldId id="260" r:id="rId5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04.04.2013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27&amp;lr=103885&amp;rpt=simage&amp;img_url=http%3A%2F%2Fimg1.loadtr.com%2Fb-95477-azrail.gi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ld=com.tr&amp;p=1&amp;text=komik karikat&#252;rle deyimler&amp;noreask=1&amp;pos=48&amp;rpt=simage&amp;lr=103885&amp;img_url=http%3A%2F%2Fplatform.ak.fbcdn.net%2Fwww%2Fapp_full_proxy.php%3Fapp%3D45439413586%26v%3D1%26size%3Dz%26cksum%3D57dfb5a6dfec72435fda436bea3d2c05%26src%3Dhttp%3A%2F%2Fkarikaturcubaba.com%2Fwp-content%2Fuploads%2F2012%2F09%2Fyedigin-onunde-yemedigin-arkanda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25&amp;lr=103885&amp;rpt=simage&amp;img_url=http%3A%2F%2Fwww.nesohbet.com%2Fimages%2Fnesohbet6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ld=com.tr&amp;p=1&amp;text=komik karikat&#252;rle deyimler&amp;noreask=1&amp;pos=32&amp;rpt=simage&amp;lr=103885&amp;img_url=http%3A%2F%2Fwww.boluweb.com%2Fpictures%2Fgkategori%2Fkarikatur2vb6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4&amp;lr=103885&amp;rpt=simage&amp;img_url=http%3A%2F%2Fimg18.imageshack.us%2Fimg18%2F6893%2Fdeyimler02.gi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15&amp;lr=103885&amp;rpt=simage&amp;img_url=http%3A%2F%2Fimg101.imageshack.us%2Fimg101%2F341%2Fdeyimler03.gi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ld=com.tr&amp;p=1&amp;text=komik karikat&#252;rle deyimler&amp;noreask=1&amp;pos=37&amp;rpt=simage&amp;lr=103885&amp;img_url=http%3A%2F%2Fwww.teknolojioku.com%2Fapplication%2Fstatic%2Fdata%2Fgallery%2F620x465%2Fen-komik-karikaturler3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17&amp;lr=103885&amp;rpt=simage&amp;img_url=http%3A%2F%2Fwww.kalpsozleri.com%2Fbuyuk_resimler%2Fkucuk%2F110458_Komik_Karikaturlern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ext=komik karikat&#252;rle deyimler&amp;noreask=1&amp;pos=18&amp;lr=103885&amp;rpt=simage&amp;img_url=http%3A%2F%2Fwww.gulmece.com%2Fkarikatur%2Fbilgisayar%2Fyapamazmisin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#!/yandsearch?source=wiz&amp;uinfo=sw-1423-sh-782-fw-1198-fh-576-pd-1&amp;tld=com.tr&amp;p=1&amp;text=komik karikat&#252;rle deyimler&amp;noreask=1&amp;pos=33&amp;rpt=simage&amp;lr=103885&amp;img_url=http%3A%2F%2Fimg404.imageshack.us%2Fimg404%2F8269%2Fammew5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DEYİMLER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227687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Canı sağ olsun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194" y="149046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Mecaz anlamlı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98350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tür deyimlerde, kullanılan deyimin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okuyu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cuya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verdiği anlamın, gerçek anlamından farklı bir anlama büründüğünü görmekteyiz.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48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anlamlı deyimlerde kullanılan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biri ya da tümü gerçek anlamını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yitirmiştir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671177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Türkçemizde bu çeşitteki deyimler gerçek anlamlı deyimlere nazaran daha çok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karşımıza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çıkmaktadır.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58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1121" y="692696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 gibi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soğumak.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350" y="140058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Beyninden vurulmuşa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dönmek.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63691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Biçimlerine Göre Deyimler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4115" y="3328707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yargı anlamı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vermeyen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4509120"/>
            <a:ext cx="892899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Türkçemizdeki deyimlerin bazılarında sonunda eylem veya ekeylem yoktur. Bu tür deyimler tam yargı anlamı vermezler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3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 ağrısı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cebi delik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yarım ağız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sofrası açık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gözü açık vb.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080" y="256490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Tam yargı anlamı veren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9195" y="388834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türdeki deyimlere anlam yükleyebilmek için çekime girmeli veya cümle biçimindeki deyimler olmalıdır.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85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Babası bağırınca dut yemiş bülbüle dönmüştü.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999" y="1988840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Deyimlerin bir bölümü de benzetme istiare, mecaz-i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mürsel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kurallarıyla kalıplaşmıştır.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7505" y="443711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2494" y="501317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 taşı gibi oynatmak.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(Benzetme)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6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 kolu bağlı kalmak.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(İstiare)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Başını belaya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sokmak.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(mecaz-ı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mürsel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0729" y="292494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Deyimlerin Atasözlerinden Farkı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191" y="414908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Deyimler kavram ve durum bildirirler.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67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Deyimlerin mecazlı anlamı vardır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Deyimlerin öyküsü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efsanesi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kaynağı genellikle vardır.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3311" y="3645024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Deyimleri anlatım kalıbı olarak görebiliriz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31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Deyimlerde kesin hüküm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öğüt, yol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göstericilik yoktur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yüzden genel kural oluşturmazlar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249289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 ile atasözlerinin benzer tarafları şunlardır: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Her ikisinde de kelimelerde mecaz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istiare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kinaye vardır.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52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 dizilişleri değiştirilemez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Sözdeki kelimelerin eş anlamlısını kelimenin yerine koymak olumlu bir sonuç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veremez, sözü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bozar.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92276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Biçim yönünden birbirlerine benzerler.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1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Deyimler ile ilgili karikatürler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6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DEYİM NEDİR?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692696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Birden fazla sözcükten oluşmuş, bir kavramı karşılamak amacıyla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bir durumu en kısa yoldan anlatıp, cümleye çekici anlatım özelliği katan, çoğu mecaz anlamlı kalıplaşmış söz öbeklerine "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denir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5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2291" name="Picture 3" descr="http://img193.imageshack.us/img193/2918/2427802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319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Eceline susamak: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Ölümüne yol açacak kadar tehlikeli işlere girişmek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Bırak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silâhı elinden, eceline mi susadın sen?”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1409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Ecel teri dökmek: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korkmak, heyecan içinde bulunup terlemek, korku ve bunalım içinde olmak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536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6387" name="Picture 3" descr="http://www.hurhaber.com/fotogaleri/453310/77029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32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 ele vermek: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Güçleri birleştirip işbirliği yapmak,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yardımlaşmak .” 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 ancak el ele verirsek yapabiliriz.”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286731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 hamam eski tas: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Hiçbir şey değişmemiş, eski durumda kalmış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Köy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aynı, insanlar aynı, eski hamam eski tas.”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52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1267" name="Picture 3" descr="http://img227.echo.cx/img227/4031/salakinek0nb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862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Faka basmak: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Tuzağa düşmek,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aldatılmak.” Beni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nasıl faka bastırdılar anlayamadım bir türlü!”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671177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Fink atmak: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Hiçbir şeye aldırmadan gönlünce gezip eğlenmek, şurada burada oynayıp zıplamak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10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315" name="Picture 3" descr="http://img841.imageshack.us/img841/8558/1320184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736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Anlamları: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3461" y="80299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Efkar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dağıtmak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2494" y="165752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Sıkıntıyı gidermek, üzüntüyü yok etmeye çalışmak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« Sahile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efkâr dağıtmak için inmiş olmalı."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103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1" name="Picture 3" descr="http://www.nkfu.com/wp-content/uploads/2011/03/resimli-deyimler-1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562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 bırakmak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50616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Gerektiğinde bir konuya yeniden dönebilme imkânı bırakmak, kesip atmamak, ileriyi düşünerek ılımlı davranmak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"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kadar kesin konuşmayalım, açık kapı bırakalım da iyi düşünebilme fırsatları olsun."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2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Türkçede kullandığımız deyimler şu özellikler taşırlar: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2070837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Birden fazla sözcükten oluşmuşlardır.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0005" y="339326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Çoğunlukla bir anlam kayması (mecaz) söz konusudur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94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195" name="Picture 3" descr="http://resim.maxihayat.net/Resimlerle-atasozleri-ve-deyimler-1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748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 gelmek: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Kötü bir duruma uğramak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”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 demiş başa gelen çekilir diye?”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707959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 aşağı gitmek: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Sürekli kötüleşmek, zarar görmek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Baş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 giden işlerinin önünü alamadı bir türlü.”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14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 çekmek: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 ayak olmak, öncülük etmek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”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Hayatı boyunca baş çeken bir adam olarak yaşadı.”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0959" y="2671177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 eğmek: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Direnmekte vazgeçip güçlünün buyruğuna girmek, teslim olmak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Türk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milletine baş eğdiremezsin.”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26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Beyninden vurulmuşa dönmek: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Umulmadık, beklenmedik bir olay karşısında şaşkınlığa düşmek, düşünce yeteneğini yitirir gibi olmak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Adamı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karşısında görünce beyninden vurulmuşa döndü.”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887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363" name="Picture 3" descr="http://www.imageto.org/images/2c3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76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Bindiği dalı kesmek: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 için gerekli ve yararlı olan şeyi kendi eliyle yok etmek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Geçimini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sağladığın o tarlayı sakın satma, yoksa bindiğin dalı kesmiş olursun.”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91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219" name="Picture 3" descr="http://resim.maxihayat.net/Beklemekten-agaca-donmek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015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Buluttan nem kapmak: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alıngan olmak, en küçük şeylerden bile alınmak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Seninle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konuşmak imkânsız, buluttan nem kapıyorsun çünkü.”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2345" y="3789040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 bin katmak: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Olduğundan çok göstermek, abartmak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Bire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 katarak anlatmaya bayılır.”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096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Deyimler ile ilgili karikatürler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5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Cadı kazanı: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Fesadın ve dedikodunun çok olduğu, herkesin birbirine düştüğü, hile ve düzenlerin kurulduğu yer.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286731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 borcunu ödemek: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Ölmek.” Beni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korkutamazsın, bir can borcum var, onu da öder kurtulurum.”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860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içinde anlatıma çekicilik kazandırır.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 kalıbı aynen kullanılmalıdır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0729" y="2664207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Sözcüklerin yerini değiştiremeyiz.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8951" y="407707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Deyimi oluşturan sözcüklerin eşanlamlısını kullanamayız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669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43" name="Picture 3" descr="http://img252.imageshack.us/img252/7508/yapamazmisinox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5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13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Cana yakın: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Sevimli, sokulgan, insana pek sıcak davranan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cana yakın bir insanmış meğer.”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651840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Canına yetmek: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Bezmek, bıkmak, bir zorluğa dayanamayacak duruma gelmek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Canıma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yetti artık bu işi yapmayacağım.”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859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4339" name="Picture 3" descr="http://if.mynet.com/27/35/32/899721b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172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Çağ açmak: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bir gidişin, tutumun öncüsü olmak; evrensel bir gidişe yol açmak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İstanbul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` un fethiyle yeni bir çağ açıldı.”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194" y="326320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Çanak yalayıcı: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Dalkavuk, çıkarı için dalkavukluk eden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Çanak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yalayıcılar gün geçtikçe artıyor.”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343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Deyimler ile ilgili karikatürl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47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Daldan dala konmak: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sık, düşünce ya da konu değiştirmek. “Daldan dala konmayı bırak da bir işe sarıl artık.”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66" y="31409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Dallanıp budaklanmak: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Genişleyip yayılmak, gittikçe büyüyerek karışık bir durum almak.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94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Deyimler ile ilgili karikatürler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2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Derdine düşmek: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Yapılması gereken bir şeyi gerçekleştirmenin yollarını aramak. “Sana ne ki o işin derdine düştün?”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1409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Devede kulak: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göre çok ufak bir parça. “Onun yaptığı iş devede kulak kalır.”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9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Deyimler ile ilgili karikatürler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45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Gece kuşu: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Geceleri gezip dolaşan, bunu huy edinen kimse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 Bizim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oğlan iyice gece kuşu oldu.”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2671177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Göğsü kabarmak: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İftihar etmek, övünç duymak. “Senin başarılarınla göğsüm kabarıyor oğlum.”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83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Deyimlerin arasına başka sözcükler girebilir: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49289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080" y="344807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Sen, ağzını hiçbir zaman hayra açmazsın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5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Deyimler ile ilgili karikatürler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27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Hafife almak: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Küçümsemek, önem vermemek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” Beni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hafife alıyorlar ama yanılıyorlar.”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suçlu hem güçlü: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Gerçekte kendisi suçlu olduğu hâlde suç işlememiş gibi davranan ve karşısındakini suçlamaya çalışan kimse.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87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 DEYİMLER: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Baştan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savma,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Belâsını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Bıçak kemiğe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dayanmak,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Birbirine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düşmek,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dediği iki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deri bir kemik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kalmak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2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Buluttan nem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kıvırmak,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Büyümüş de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küçülmüş,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Cüret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fikirli,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Ciğerini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sökmek,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Ciğeri beş para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Cevabı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yapıştırmak,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77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Cehennem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Cebini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doldurmak,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Cebi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delik,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yoldaşı,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yakmak,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 kulağıyla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dinlemek,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cenaze,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Çalım satmak (caka satmak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</a:p>
          <a:p>
            <a:pPr algn="ctr"/>
            <a:r>
              <a:rPr lang="tr-TR" sz="4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Çalımından </a:t>
            </a:r>
            <a:r>
              <a:rPr lang="tr-TR" sz="4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geçilmemek,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 devirmek, Çam yarması, Çanına ot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tıkamak,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Çantada (torbada)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keklik,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çur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etmek, Çark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Çayı görmeden paçaları sıvamak, Çekidüzen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vermek,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kafalı, Davul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çalmak,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Defterden silmek, Defteri kapamak, Devede kulak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00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DEYİMLER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9275" y="231128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52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Dilimizde kullandığımız deyimlerin çoğu "-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mastar ekiyle adlandırılan "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Deyimleşmiş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Bileşik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Eylem"lerdir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kurala göre deyimleri oluştururken kullanılan adlar, bazı ad çekim eklerini alarak kullanılabilirler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43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4346" y="692696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 ayak çekmek. (mastar)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727" y="139537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Deyimleri anlam ve biçim (kuruluş) yönünden iki grup altında değerlendirebiliriz: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2345" y="321297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Anlamlarına göre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2345" y="4536415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anlamlı deyimler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7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Mecaz anlamlı deyimler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2656" y="776898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Biçimlerine (Kuruluşlarına)göre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113" y="271589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yargı anlamı vermeyen deyimler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2656" y="422108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yargı anlamı veren deyimler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4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Anlamlarına Göre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 anlamlı deyimler: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3460" y="1988840"/>
            <a:ext cx="8928992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gibi deyimler anlatıma güzellik katmak amacıyla kurulmuştur. Deyimi oluşturan sözcüklerin anlamı benzerlik (mecaz) anlamını düşündürmeden, kavramları olduğu gibi karşılayan kalıplaşmış söz öbekleridir.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34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1314</Words>
  <Application>Microsoft Office PowerPoint</Application>
  <PresentationFormat>Ekran Gösterisi (4:3)</PresentationFormat>
  <Paragraphs>181</Paragraphs>
  <Slides>56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5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24</cp:revision>
  <dcterms:created xsi:type="dcterms:W3CDTF">2013-01-19T06:45:43Z</dcterms:created>
  <dcterms:modified xsi:type="dcterms:W3CDTF">2013-04-04T14:29:15Z</dcterms:modified>
</cp:coreProperties>
</file>