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95F78-5E2E-40A8-8DF5-FB72B4FE3FC8}" type="datetimeFigureOut">
              <a:rPr lang="tr-TR" smtClean="0"/>
              <a:t>23.03.2013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9D0FA-E31A-4C54-B12F-1961E079D2E8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hyperlink" Target="http://www.google.com.tr/url?sa=i&amp;rct=j&amp;q=deprem+boyama&amp;source=images&amp;cd=&amp;cad=rja&amp;docid=lIkla2OyWCuLeM&amp;tbnid=4kcv0nx9hCw0xM:&amp;ved=0CAUQjRw&amp;url=http%3A%2F%2Fwww.tipeez.com%2Fch%2FHurriyet%2FNews%2FHurriyet%2F6422%2FVan_Depremi.aspx&amp;ei=8WdNUdi8HYjYOY60gbAG&amp;bvm=bv.44158598,d.ZWU&amp;psig=AFQjCNF8wTnC2ejcd-7jx2syuVaDAmxeyQ&amp;ust=136411364041247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www.google.com.tr/url?sa=i&amp;rct=j&amp;q=deprem+boyama&amp;source=images&amp;cd=&amp;cad=rja&amp;docid=aZHc2jN6BVCCYM&amp;tbnid=frN62nPPU0Ul4M:&amp;ved=0CAUQjRw&amp;url=http%3A%2F%2Fs-ozulku.blogspot.com%2Fp%2Fillustrasyonillustration.html&amp;ei=2HNNUYbYKcSCOI3ZgZgP&amp;bvm=bv.44158598,d.ZWU&amp;psig=AFQjCNFejFBx2lqv530Exd3NAUjn0RgcwA&amp;ust=136411670996278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52928" cy="1656184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/>
              <a:t>DEPREM NEDİR?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568952" cy="4536504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 algn="l"/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Deprem yer sarsıntısıdır.Depremi önceden ön görmeyiz.Ne zaman deprem olacağını bilmeyiz.Ancak önlem alarak depremin zararlarını en aza indirebiliriz.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100" name="Picture 4" descr="http://cdn1.tipeez.com/Cms/News/2/2/6422/415720_129681495042668235167_Original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789040"/>
            <a:ext cx="4429125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tr-TR" dirty="0" smtClean="0"/>
              <a:t>DEPREM ÖNCESİNDE NELER YAPABİLİRİZ?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781128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1-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Deprem çantası hazırlamak.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2-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Deprem sırasında ve sonrasında yapılacaklarımızı belirlemeliyiz.Çıkış yolumuzu kapatan eşyaları çekmeliyiz.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3-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Evdeki bütün eşyaları duvara sabitlemeliyiz.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4-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Yatağımızı pencere kenarına koymamalıyız.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5-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Başımıza düşecek tablo vb. eşyaları kaldırmalıyız.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DEPREM SIRASINDA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506916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1-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Çok panik yapmamalıyız.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2-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Asansör ve merdiveni kullanmamalıyız.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3-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Elektrik,su ve doğalgaz vanalarını kapatmalıyız.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4-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Devrilmiyecek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bir eşyanın yanına büzülerek yatmalıyız,kollarımızla başımızı korumalıyız.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7412" name="Picture 4" descr="http://1.bp.blogspot.com/-8YWotajSNUo/Tyw4ul-ZtLI/AAAAAAAAARw/gcb8WD5D7Kc/s1600/deprem+%25C3%25A7ocuk+boyama+cekic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1936" y="4293806"/>
            <a:ext cx="2662064" cy="2564194"/>
          </a:xfrm>
          <a:prstGeom prst="rect">
            <a:avLst/>
          </a:prstGeom>
          <a:noFill/>
        </p:spPr>
      </p:pic>
      <p:sp>
        <p:nvSpPr>
          <p:cNvPr id="6" name="5 5-Nokta Yıldız"/>
          <p:cNvSpPr/>
          <p:nvPr/>
        </p:nvSpPr>
        <p:spPr>
          <a:xfrm>
            <a:off x="5436096" y="450912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/>
              <a:t>DEPREM SONRASINDA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1-</a:t>
            </a: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Güvenli çıkış yolundan evi terk edelim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2-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Binalardan elektrik direklerinden uzak güvenli bir yere gitmeliyiz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/>
              <a:t>HAZIRLAYANIN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/>
              <a:t>ADI:SEZEN SİBEL </a:t>
            </a:r>
          </a:p>
          <a:p>
            <a:r>
              <a:rPr lang="tr-TR" dirty="0" smtClean="0"/>
              <a:t>SOYADI:DOĞAN </a:t>
            </a:r>
          </a:p>
          <a:p>
            <a:r>
              <a:rPr lang="tr-TR" dirty="0" smtClean="0"/>
              <a:t>ÖĞRETMENİ:ZEYNEP TEKTAŞ </a:t>
            </a:r>
          </a:p>
          <a:p>
            <a:r>
              <a:rPr lang="tr-TR" dirty="0" smtClean="0"/>
              <a:t>SINIFI:3/A </a:t>
            </a:r>
          </a:p>
          <a:p>
            <a:r>
              <a:rPr lang="tr-TR" dirty="0" smtClean="0"/>
              <a:t>NO:284 </a:t>
            </a:r>
          </a:p>
          <a:p>
            <a:r>
              <a:rPr lang="tr-TR" dirty="0" smtClean="0"/>
              <a:t>OKULU:ŞEHİT NAMIK TÜMER İ.Ö.O.</a:t>
            </a:r>
            <a:endParaRPr lang="tr-TR" dirty="0"/>
          </a:p>
        </p:txBody>
      </p:sp>
      <p:pic>
        <p:nvPicPr>
          <p:cNvPr id="19460" name="Picture 4" descr="D:\sezen resim\2010 d.bakır\IMG_00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340768"/>
            <a:ext cx="3456384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126</Words>
  <Application>Microsoft Office PowerPoint</Application>
  <PresentationFormat>Ekran Gösterisi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DEPREM NEDİR?</vt:lpstr>
      <vt:lpstr>DEPREM ÖNCESİNDE NELER YAPABİLİRİZ?</vt:lpstr>
      <vt:lpstr>DEPREM SIRASINDA</vt:lpstr>
      <vt:lpstr>DEPREM SONRASINDA</vt:lpstr>
      <vt:lpstr>HAZIRLAYANIN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DEPREM NEDİR?</dc:title>
  <dc:creator>mehmet</dc:creator>
  <cp:lastModifiedBy>mehmet</cp:lastModifiedBy>
  <cp:revision>14</cp:revision>
  <dcterms:created xsi:type="dcterms:W3CDTF">2013-03-23T07:53:22Z</dcterms:created>
  <dcterms:modified xsi:type="dcterms:W3CDTF">2013-03-23T10:11:33Z</dcterms:modified>
</cp:coreProperties>
</file>