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257" r:id="rId3"/>
    <p:sldId id="258" r:id="rId4"/>
    <p:sldId id="259" r:id="rId5"/>
    <p:sldId id="260" r:id="rId6"/>
    <p:sldId id="261" r:id="rId7"/>
    <p:sldId id="262" r:id="rId8"/>
    <p:sldId id="264" r:id="rId9"/>
    <p:sldId id="272" r:id="rId10"/>
    <p:sldId id="263" r:id="rId11"/>
    <p:sldId id="265" r:id="rId12"/>
    <p:sldId id="267" r:id="rId13"/>
    <p:sldId id="268" r:id="rId14"/>
    <p:sldId id="266" r:id="rId15"/>
    <p:sldId id="269" r:id="rId16"/>
    <p:sldId id="270"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8A06E2-AFB9-4C7D-BE9B-63F0B2ED6CA5}" type="datetimeFigureOut">
              <a:rPr lang="tr-TR" smtClean="0"/>
              <a:pPr/>
              <a:t>24.04.2013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EC4C5A-9C08-45C1-B7EF-3500FC218094}" type="slidenum">
              <a:rPr lang="tr-TR" smtClean="0"/>
              <a:pPr/>
              <a:t>‹#›</a:t>
            </a:fld>
            <a:endParaRPr lang="tr-TR"/>
          </a:p>
        </p:txBody>
      </p:sp>
    </p:spTree>
    <p:extLst>
      <p:ext uri="{BB962C8B-B14F-4D97-AF65-F5344CB8AC3E}">
        <p14:creationId xmlns:p14="http://schemas.microsoft.com/office/powerpoint/2010/main" xmlns="" val="1016832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4D6A9614-CA12-4800-95E9-FB2EAD0D120B}" type="datetime1">
              <a:rPr lang="tr-TR" smtClean="0"/>
              <a:t>24.04.2013</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83BE38C-174C-468A-B4F5-9A2F4C9DF955}"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A00A4B6-ACFE-4588-BD9C-44A7D435DF07}" type="datetime1">
              <a:rPr lang="tr-TR" smtClean="0"/>
              <a:t>24.04.2013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83BE38C-174C-468A-B4F5-9A2F4C9DF955}" type="slidenum">
              <a:rPr lang="tr-TR" smtClean="0"/>
              <a:pPr/>
              <a:t>‹#›</a:t>
            </a:fld>
            <a:endParaRPr lang="tr-T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254CC8B1-0C02-4427-B490-D1E5A034DEAE}" type="datetime1">
              <a:rPr lang="tr-TR" smtClean="0"/>
              <a:t>24.04.2013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83BE38C-174C-468A-B4F5-9A2F4C9DF955}" type="slidenum">
              <a:rPr lang="tr-TR" smtClean="0"/>
              <a:pPr/>
              <a:t>‹#›</a:t>
            </a:fld>
            <a:endParaRPr lang="tr-T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50736EB4-1D37-4E91-A1C7-03239AAB56F7}" type="datetime1">
              <a:rPr lang="tr-TR" smtClean="0"/>
              <a:t>24.04.2013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E83BE38C-174C-468A-B4F5-9A2F4C9DF955}" type="slidenum">
              <a:rPr lang="tr-TR" smtClean="0"/>
              <a:pPr/>
              <a:t>‹#›</a:t>
            </a:fld>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BF1D1795-9CDC-47D0-BE8E-2FC977F40029}" type="datetime1">
              <a:rPr lang="tr-TR" smtClean="0"/>
              <a:t>24.04.2013</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83BE38C-174C-468A-B4F5-9A2F4C9DF955}"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761E6E8-CD06-4F58-BAC6-1871C1E4C927}" type="datetime1">
              <a:rPr lang="tr-TR" smtClean="0"/>
              <a:t>24.04.2013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E83BE38C-174C-468A-B4F5-9A2F4C9DF955}"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485A5FB2-97E4-425B-803C-AFBCF0CCB5F7}" type="datetime1">
              <a:rPr lang="tr-TR" smtClean="0"/>
              <a:t>24.04.2013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E83BE38C-174C-468A-B4F5-9A2F4C9DF955}" type="slidenum">
              <a:rPr lang="tr-TR" smtClean="0"/>
              <a:pPr/>
              <a:t>‹#›</a:t>
            </a:fld>
            <a:endParaRPr lang="tr-T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8A91F1AB-31E0-479C-864E-0B8F32C2EA22}" type="datetime1">
              <a:rPr lang="tr-TR" smtClean="0"/>
              <a:t>24.04.2013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E83BE38C-174C-468A-B4F5-9A2F4C9DF955}"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852D58FA-5B37-45C0-8451-73FB11065437}" type="datetime1">
              <a:rPr lang="tr-TR" smtClean="0"/>
              <a:t>24.04.2013</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E83BE38C-174C-468A-B4F5-9A2F4C9DF955}" type="slidenum">
              <a:rPr lang="tr-TR" smtClean="0"/>
              <a:pPr/>
              <a:t>‹#›</a:t>
            </a:fld>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CABFCCFE-F2A8-4B81-B43A-AB549EF15505}" type="datetime1">
              <a:rPr lang="tr-TR" smtClean="0"/>
              <a:t>24.04.2013</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83BE38C-174C-468A-B4F5-9A2F4C9DF955}"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A6C7578A-15BD-4EEA-A8A2-03E5B4874689}" type="datetime1">
              <a:rPr lang="tr-TR" smtClean="0"/>
              <a:t>24.04.2013</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83BE38C-174C-468A-B4F5-9A2F4C9DF955}"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6DB81D3C-C889-4C6C-8499-5EBFB8DEA532}" type="datetime1">
              <a:rPr lang="tr-TR" smtClean="0"/>
              <a:t>24.04.2013</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E83BE38C-174C-468A-B4F5-9A2F4C9DF955}"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hf sldNum="0" hd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audio" Target="file:///C:\Users\ERS&#304;N\Desktop\3.%20S&#305;n&#305;f%20D&#246;rtel%20&#304;lk&#246;&#287;retim%20T&#252;rk&#231;e%20Dinleme%20Metinleri\Track%20%207.mp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ideo" Target="file:///C:\Users\ERS&#304;N\Desktop\&#231;evremiz%20d&#246;rtel\Bursa%20&#199;evre%20Koruma%20Hizmetleri%20Tan&#305;t&#305;m%20Filmi%20-%20YouTube_2.mp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file:///C:\Users\ERS&#304;N\Desktop\&#231;evremiz%20d&#246;rtel\&#199;evre%20E&#287;itim%20Filmi%20-%20YouTube_2.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Çevremiz </a:t>
            </a:r>
            <a:endParaRPr lang="tr-TR" dirty="0"/>
          </a:p>
        </p:txBody>
      </p:sp>
      <p:sp>
        <p:nvSpPr>
          <p:cNvPr id="3" name="2 Alt Başlık"/>
          <p:cNvSpPr>
            <a:spLocks noGrp="1"/>
          </p:cNvSpPr>
          <p:nvPr>
            <p:ph type="subTitle" idx="1"/>
          </p:nvPr>
        </p:nvSpPr>
        <p:spPr/>
        <p:txBody>
          <a:bodyPr/>
          <a:lstStyle/>
          <a:p>
            <a:endParaRPr lang="tr-TR" dirty="0"/>
          </a:p>
        </p:txBody>
      </p:sp>
      <p:sp>
        <p:nvSpPr>
          <p:cNvPr id="4" name="Altbilgi Yer Tutucusu 3"/>
          <p:cNvSpPr>
            <a:spLocks noGrp="1"/>
          </p:cNvSpPr>
          <p:nvPr>
            <p:ph type="ftr" sz="quarter" idx="12"/>
          </p:nvPr>
        </p:nvSpPr>
        <p:spPr/>
        <p:txBody>
          <a:bodyPr/>
          <a:lstStyle/>
          <a:p>
            <a:endParaRPr lang="tr-T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Çevremiz  </a:t>
            </a:r>
            <a:endParaRPr lang="tr-TR" dirty="0"/>
          </a:p>
        </p:txBody>
      </p:sp>
      <p:sp>
        <p:nvSpPr>
          <p:cNvPr id="3" name="2 İçerik Yer Tutucusu"/>
          <p:cNvSpPr>
            <a:spLocks noGrp="1"/>
          </p:cNvSpPr>
          <p:nvPr>
            <p:ph idx="1"/>
          </p:nvPr>
        </p:nvSpPr>
        <p:spPr/>
        <p:txBody>
          <a:bodyPr/>
          <a:lstStyle/>
          <a:p>
            <a:r>
              <a:rPr lang="tr-TR" dirty="0" smtClean="0"/>
              <a:t>Başlıktan, resimlerden, gazete haberi ve izlediğimiz videodan hareketle dinleyeceğiniz parçanın içeriğini tahmin edip, defterinize yazınız.</a:t>
            </a:r>
          </a:p>
          <a:p>
            <a:r>
              <a:rPr lang="tr-TR" dirty="0" smtClean="0"/>
              <a:t>Dinleme yaparken dikkatli dinleyip metnin nasıl devam ettiğini dinlemeye çalışınız. (Etkinlik 1)</a:t>
            </a:r>
            <a:endParaRPr lang="tr-TR" dirty="0"/>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Metinde bize ne kazandırılmaya çalışılıyor?</a:t>
            </a:r>
          </a:p>
          <a:p>
            <a:r>
              <a:rPr lang="tr-TR" dirty="0" smtClean="0"/>
              <a:t> Şimdi metni tekrar dinleyip anlamını bilmediğimiz kelimeleri belirleyelim.</a:t>
            </a:r>
          </a:p>
          <a:p>
            <a:r>
              <a:rPr lang="tr-TR" dirty="0" smtClean="0"/>
              <a:t>Aşağıda verilen kelimeleri araştırıp defterlerinize yazınız.</a:t>
            </a:r>
          </a:p>
          <a:p>
            <a:r>
              <a:rPr lang="tr-TR" dirty="0" smtClean="0">
                <a:solidFill>
                  <a:srgbClr val="FF0000"/>
                </a:solidFill>
              </a:rPr>
              <a:t>Kükürt – gökdelen – iş hanı – dil kuralları – asit yağmuru- nükleer savaş</a:t>
            </a:r>
            <a:endParaRPr lang="tr-TR" dirty="0">
              <a:solidFill>
                <a:srgbClr val="FF0000"/>
              </a:solidFill>
            </a:endParaRPr>
          </a:p>
        </p:txBody>
      </p:sp>
      <p:pic>
        <p:nvPicPr>
          <p:cNvPr id="5" name="Track  7.mp3">
            <a:hlinkClick r:id="" action="ppaction://media"/>
          </p:cNvPr>
          <p:cNvPicPr>
            <a:picLocks noRot="1" noChangeAspect="1"/>
          </p:cNvPicPr>
          <p:nvPr>
            <a:audioFile r:link="rId1"/>
          </p:nvPr>
        </p:nvPicPr>
        <p:blipFill>
          <a:blip r:embed="rId3" cstate="print"/>
          <a:stretch>
            <a:fillRect/>
          </a:stretch>
        </p:blipFill>
        <p:spPr>
          <a:xfrm>
            <a:off x="7740352" y="620688"/>
            <a:ext cx="304800" cy="304800"/>
          </a:xfrm>
          <a:prstGeom prst="rect">
            <a:avLst/>
          </a:prstGeo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306947" fill="hold"/>
                                        <p:tgtEl>
                                          <p:spTgt spid="5"/>
                                        </p:tgtEl>
                                      </p:cBhvr>
                                    </p:cmd>
                                  </p:childTnLst>
                                </p:cTn>
                              </p:par>
                            </p:childTnLst>
                          </p:cTn>
                        </p:par>
                      </p:childTnLst>
                    </p:cTn>
                  </p:par>
                </p:childTnLst>
              </p:cTn>
              <p:nextCondLst>
                <p:cond evt="onClick" delay="0">
                  <p:tgtEl>
                    <p:spTgt spid="5"/>
                  </p:tgtEl>
                </p:cond>
              </p:nextCondLst>
            </p:seq>
            <p:audio>
              <p:cMediaNode>
                <p:cTn id="2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Metni inceleme</a:t>
            </a:r>
            <a:endParaRPr lang="tr-TR" dirty="0"/>
          </a:p>
        </p:txBody>
      </p:sp>
      <p:sp>
        <p:nvSpPr>
          <p:cNvPr id="3" name="2 İçerik Yer Tutucusu"/>
          <p:cNvSpPr>
            <a:spLocks noGrp="1"/>
          </p:cNvSpPr>
          <p:nvPr>
            <p:ph idx="1"/>
          </p:nvPr>
        </p:nvSpPr>
        <p:spPr/>
        <p:txBody>
          <a:bodyPr/>
          <a:lstStyle/>
          <a:p>
            <a:r>
              <a:rPr lang="tr-TR" dirty="0" smtClean="0"/>
              <a:t>“Çocuk bahçeleri avuç içi kadar” sözünden ne anlıyorsunuz?</a:t>
            </a:r>
          </a:p>
          <a:p>
            <a:r>
              <a:rPr lang="tr-TR" dirty="0" smtClean="0"/>
              <a:t>Çalışan insanlar neden çocuklarına yeterli ilgiyi göstermiyorlar?</a:t>
            </a:r>
          </a:p>
          <a:p>
            <a:r>
              <a:rPr lang="tr-TR" dirty="0" smtClean="0"/>
              <a:t>Yazar ve ailesi ne zaman yürüyüşe çıkıyor?</a:t>
            </a:r>
          </a:p>
          <a:p>
            <a:r>
              <a:rPr lang="tr-TR" dirty="0" smtClean="0"/>
              <a:t>Yunuslar insanları nasıl ve niçin protesto ediyor?</a:t>
            </a:r>
          </a:p>
          <a:p>
            <a:r>
              <a:rPr lang="tr-TR" dirty="0" smtClean="0"/>
              <a:t>Ali, nerede yaşamaktan söz ediyor?</a:t>
            </a:r>
            <a:endParaRPr lang="tr-TR" dirty="0"/>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911869"/>
          </a:xfrm>
        </p:spPr>
        <p:txBody>
          <a:bodyPr/>
          <a:lstStyle/>
          <a:p>
            <a:r>
              <a:rPr lang="tr-TR" dirty="0" smtClean="0"/>
              <a:t>Parçada anlatılan </a:t>
            </a:r>
            <a:r>
              <a:rPr lang="tr-TR" u="sng" dirty="0" smtClean="0"/>
              <a:t>abartılı anlatım</a:t>
            </a:r>
            <a:r>
              <a:rPr lang="tr-TR" dirty="0" smtClean="0"/>
              <a:t> bulup, defterlere yazınız.</a:t>
            </a:r>
          </a:p>
          <a:p>
            <a:r>
              <a:rPr lang="tr-TR" dirty="0" smtClean="0"/>
              <a:t>Çimenleri plastik, ağaçları direk sanması/dünyanın tavanının delinmesi/yaşlı dünyanın nefes darlığı çekmesi/balinanın soru sorması.</a:t>
            </a:r>
          </a:p>
          <a:p>
            <a:r>
              <a:rPr lang="tr-TR" dirty="0" smtClean="0"/>
              <a:t>2.  etkinliği yapınız.</a:t>
            </a:r>
          </a:p>
          <a:p>
            <a:r>
              <a:rPr lang="tr-TR" dirty="0" smtClean="0"/>
              <a:t>Ödev: “Zehirli Atık”  kelimesi hakkında bir araştırma yapınız.</a:t>
            </a:r>
          </a:p>
          <a:p>
            <a:endParaRPr lang="tr-TR" dirty="0"/>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839861"/>
          </a:xfrm>
        </p:spPr>
        <p:txBody>
          <a:bodyPr/>
          <a:lstStyle/>
          <a:p>
            <a:r>
              <a:rPr lang="tr-TR" dirty="0" smtClean="0"/>
              <a:t>Temiz ve güzel bir çevre size neler hissettiriyor?</a:t>
            </a:r>
          </a:p>
          <a:p>
            <a:r>
              <a:rPr lang="tr-TR" dirty="0" smtClean="0"/>
              <a:t>Metinle ilgili bir konu seçip bu konu hakkında şiir, drama  resim yaparak anlatınız. </a:t>
            </a:r>
          </a:p>
          <a:p>
            <a:r>
              <a:rPr lang="tr-TR" dirty="0" smtClean="0"/>
              <a:t>Yakın çevrenizde çevre ile ilgili ne gibi sorunlarla karşılaşıyorsunuz? Bu sorunları çözmek için neler yapılabilir?</a:t>
            </a:r>
            <a:endParaRPr lang="tr-TR" dirty="0"/>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3. etkinlik</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Defterlerinize doğa sevgisini anlatan slogan yazınız.  Sloganlarınızı süsleyiniz.</a:t>
            </a:r>
          </a:p>
          <a:p>
            <a:r>
              <a:rPr lang="tr-TR" dirty="0" smtClean="0"/>
              <a:t>Örnek sloganlar:</a:t>
            </a:r>
          </a:p>
          <a:p>
            <a:r>
              <a:rPr lang="tr-TR" dirty="0" smtClean="0"/>
              <a:t>Çevremizi temiz tutarsak, gelecekte çocuklar da bizi örnek alır. </a:t>
            </a:r>
          </a:p>
          <a:p>
            <a:r>
              <a:rPr lang="tr-TR" dirty="0" smtClean="0"/>
              <a:t>Temiz çevre bize ne kazandırır? Dersen;  Her şey cevabını alırsın.</a:t>
            </a:r>
          </a:p>
          <a:p>
            <a:r>
              <a:rPr lang="tr-TR" dirty="0" smtClean="0"/>
              <a:t>Yeşil bulduysan, yeşil bırak;  temiz bulduysan, temiz bırak.</a:t>
            </a:r>
          </a:p>
          <a:p>
            <a:r>
              <a:rPr lang="tr-TR" dirty="0" smtClean="0"/>
              <a:t>Temiz yaşa, temiz bir hayata başla.</a:t>
            </a:r>
          </a:p>
          <a:p>
            <a:r>
              <a:rPr lang="tr-TR" dirty="0" smtClean="0"/>
              <a:t>Ormanları yakmayalım, yeşili kara yapmayalım.</a:t>
            </a:r>
          </a:p>
          <a:p>
            <a:r>
              <a:rPr lang="tr-TR" dirty="0" smtClean="0"/>
              <a:t>Dünyayı yeşilliğe boğalım.</a:t>
            </a:r>
          </a:p>
          <a:p>
            <a:r>
              <a:rPr lang="tr-TR" dirty="0" smtClean="0"/>
              <a:t>Doğaya sahip çıkalım.</a:t>
            </a:r>
          </a:p>
          <a:p>
            <a:r>
              <a:rPr lang="tr-TR" dirty="0" smtClean="0"/>
              <a:t>Yeşil sanattır.</a:t>
            </a:r>
          </a:p>
          <a:p>
            <a:r>
              <a:rPr lang="tr-TR" dirty="0" smtClean="0"/>
              <a:t>Ağaç dikelim. </a:t>
            </a:r>
          </a:p>
          <a:p>
            <a:endParaRPr lang="tr-TR" dirty="0"/>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2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Yazma </a:t>
            </a:r>
            <a:endParaRPr lang="tr-TR" dirty="0"/>
          </a:p>
        </p:txBody>
      </p:sp>
      <p:sp>
        <p:nvSpPr>
          <p:cNvPr id="3" name="2 İçerik Yer Tutucusu"/>
          <p:cNvSpPr>
            <a:spLocks noGrp="1"/>
          </p:cNvSpPr>
          <p:nvPr>
            <p:ph idx="1"/>
          </p:nvPr>
        </p:nvSpPr>
        <p:spPr/>
        <p:txBody>
          <a:bodyPr>
            <a:normAutofit lnSpcReduction="10000"/>
          </a:bodyPr>
          <a:lstStyle/>
          <a:p>
            <a:r>
              <a:rPr lang="tr-TR" dirty="0" smtClean="0"/>
              <a:t>Yakın çevrenizle ilgili izlenimlerinizi ve gözlemlerinizi defterlerinize yazarak anlatınız.</a:t>
            </a:r>
          </a:p>
          <a:p>
            <a:r>
              <a:rPr lang="tr-TR" dirty="0" smtClean="0"/>
              <a:t>Kirli bir çevrede yaşayan bir çiçek olmaları hayal ediniz. Neler hissettiğinizi anlatınız.</a:t>
            </a:r>
          </a:p>
          <a:p>
            <a:r>
              <a:rPr lang="tr-TR" dirty="0" smtClean="0"/>
              <a:t>4. etkinliklerde verilen “çevremiz” kelimesinin harflerini kullanarak akrostiş yazınız yeni öğrendiğiniz kelimeleri de kullanmayı unutmayınız.</a:t>
            </a:r>
            <a:endParaRPr lang="tr-TR" dirty="0"/>
          </a:p>
        </p:txBody>
      </p:sp>
      <p:sp>
        <p:nvSpPr>
          <p:cNvPr id="4" name="Altbilgi Yer Tutucusu 3"/>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scene3d>
              <a:camera prst="orthographicFront"/>
              <a:lightRig rig="soft" dir="t">
                <a:rot lat="0" lon="0" rev="2400000"/>
              </a:lightRig>
            </a:scene3d>
            <a:sp3d/>
          </a:bodyPr>
          <a:lstStyle/>
          <a:p>
            <a:r>
              <a:rPr lang="tr-TR" dirty="0" smtClean="0"/>
              <a:t>Zihinsel hazırlık</a:t>
            </a:r>
            <a:endParaRPr lang="tr-TR" dirty="0"/>
          </a:p>
        </p:txBody>
      </p:sp>
      <p:sp>
        <p:nvSpPr>
          <p:cNvPr id="3" name="2 İçerik Yer Tutucusu"/>
          <p:cNvSpPr>
            <a:spLocks noGrp="1"/>
          </p:cNvSpPr>
          <p:nvPr>
            <p:ph idx="1"/>
          </p:nvPr>
        </p:nvSpPr>
        <p:spPr>
          <a:noFill/>
          <a:scene3d>
            <a:camera prst="orthographicFront">
              <a:rot lat="600000" lon="0" rev="0"/>
            </a:camera>
            <a:lightRig rig="threePt" dir="t"/>
          </a:scene3d>
        </p:spPr>
        <p:txBody>
          <a:bodyPr/>
          <a:lstStyle/>
          <a:p>
            <a:r>
              <a:rPr lang="tr-TR" dirty="0" smtClean="0"/>
              <a:t>Gelecek olan görselleri inceleyip, hangi ortamların belirtildiğini yorumlayın.</a:t>
            </a:r>
          </a:p>
          <a:p>
            <a:endParaRPr lang="tr-TR" dirty="0"/>
          </a:p>
        </p:txBody>
      </p:sp>
      <p:pic>
        <p:nvPicPr>
          <p:cNvPr id="4" name="3 Resim" descr="309141_10151081619025889_1216133664_n.jpg"/>
          <p:cNvPicPr>
            <a:picLocks noChangeAspect="1"/>
          </p:cNvPicPr>
          <p:nvPr/>
        </p:nvPicPr>
        <p:blipFill>
          <a:blip r:embed="rId2" cstate="print"/>
          <a:stretch>
            <a:fillRect/>
          </a:stretch>
        </p:blipFill>
        <p:spPr>
          <a:xfrm>
            <a:off x="467544" y="2708920"/>
            <a:ext cx="8280920" cy="3645024"/>
          </a:xfrm>
          <a:prstGeom prst="rect">
            <a:avLst/>
          </a:prstGeom>
        </p:spPr>
      </p:pic>
      <p:sp>
        <p:nvSpPr>
          <p:cNvPr id="5" name="Altbilgi Yer Tutucusu 4"/>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stiklal caddesi.jpg"/>
          <p:cNvPicPr>
            <a:picLocks noGrp="1" noChangeAspect="1"/>
          </p:cNvPicPr>
          <p:nvPr>
            <p:ph idx="1"/>
          </p:nvPr>
        </p:nvPicPr>
        <p:blipFill>
          <a:blip r:embed="rId2" cstate="print"/>
          <a:stretch>
            <a:fillRect/>
          </a:stretch>
        </p:blipFill>
        <p:spPr>
          <a:xfrm>
            <a:off x="1028700" y="2275681"/>
            <a:ext cx="7086600" cy="3267075"/>
          </a:xfr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cooter_traffic.jpg"/>
          <p:cNvPicPr>
            <a:picLocks noGrp="1" noChangeAspect="1"/>
          </p:cNvPicPr>
          <p:nvPr>
            <p:ph idx="1"/>
          </p:nvPr>
        </p:nvPicPr>
        <p:blipFill>
          <a:blip r:embed="rId2" cstate="print"/>
          <a:stretch>
            <a:fillRect/>
          </a:stretch>
        </p:blipFill>
        <p:spPr>
          <a:xfrm>
            <a:off x="348544" y="404664"/>
            <a:ext cx="7895864" cy="5616624"/>
          </a:xfr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park.jpg"/>
          <p:cNvPicPr>
            <a:picLocks noGrp="1" noChangeAspect="1"/>
          </p:cNvPicPr>
          <p:nvPr>
            <p:ph idx="1"/>
          </p:nvPr>
        </p:nvPicPr>
        <p:blipFill>
          <a:blip r:embed="rId2" cstate="print"/>
          <a:stretch>
            <a:fillRect/>
          </a:stretch>
        </p:blipFill>
        <p:spPr>
          <a:xfrm>
            <a:off x="395536" y="1268760"/>
            <a:ext cx="8229600" cy="4053385"/>
          </a:xfr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Gazete haberi </a:t>
            </a:r>
            <a:endParaRPr lang="tr-TR" dirty="0"/>
          </a:p>
        </p:txBody>
      </p:sp>
      <p:sp>
        <p:nvSpPr>
          <p:cNvPr id="3" name="2 İçerik Yer Tutucusu"/>
          <p:cNvSpPr>
            <a:spLocks noGrp="1"/>
          </p:cNvSpPr>
          <p:nvPr>
            <p:ph idx="1"/>
          </p:nvPr>
        </p:nvSpPr>
        <p:spPr/>
        <p:txBody>
          <a:bodyPr>
            <a:normAutofit fontScale="55000" lnSpcReduction="20000"/>
          </a:bodyPr>
          <a:lstStyle/>
          <a:p>
            <a:r>
              <a:rPr lang="tr-TR" b="1" dirty="0" smtClean="0"/>
              <a:t>Düzce'de çevre kirliliği</a:t>
            </a:r>
            <a:r>
              <a:rPr lang="tr-TR" dirty="0" smtClean="0"/>
              <a:t> Yazı boyutu DÜZCE (İHA) - Düzce'deki çevre sorunları çözüm beklerken, Ağa Mahallesi mevkiinden geçen Asar Deresi kenarına tıbbi atık ve evsel çöp boşaltılması halkın tepkilerine yol açıyor.</a:t>
            </a:r>
            <a:br>
              <a:rPr lang="tr-TR" dirty="0" smtClean="0"/>
            </a:br>
            <a:r>
              <a:rPr lang="tr-TR" dirty="0" smtClean="0"/>
              <a:t/>
            </a:r>
            <a:br>
              <a:rPr lang="tr-TR" dirty="0" smtClean="0"/>
            </a:br>
            <a:r>
              <a:rPr lang="tr-TR" dirty="0" smtClean="0"/>
              <a:t>Düzce'de vahşi çöp depolama sorunu çözüme kavuşmazken, bölgenin çöp atıkları ciddi sorun teşkil etmeye başladı. Ağa Mahallesi'nden geçen Asar Deresin kenarına dökülen çöpler vatandaşın tepkisine neden oluyor. Çöp atıkları arasında biyolojik kirliliğe neden olan tıbbi atıkların da yer alması bölge sakinlerinin ciddi tepkilerine yol açarken, belediyenin acil önlem alması isteniyor.</a:t>
            </a:r>
            <a:br>
              <a:rPr lang="tr-TR" dirty="0" smtClean="0"/>
            </a:br>
            <a:r>
              <a:rPr lang="tr-TR" dirty="0" smtClean="0"/>
              <a:t/>
            </a:r>
            <a:br>
              <a:rPr lang="tr-TR" dirty="0" smtClean="0"/>
            </a:br>
            <a:r>
              <a:rPr lang="tr-TR" dirty="0" smtClean="0"/>
              <a:t>Düzce şehir merkezinde yapılan çalışmalarla modern bir kent görünümü kazandırılmaya çalışılan kentin arka mahallelerinde sıkıntılar yaşanıyor. Evsel atıkların yanı sıra tıbbi atıklarında bulunduğu çöp alanda zaman zaman ise hayvanlar yiyecek bulmaya çalışıyor.</a:t>
            </a:r>
            <a:br>
              <a:rPr lang="tr-TR" dirty="0" smtClean="0"/>
            </a:br>
            <a:endParaRPr lang="tr-TR" dirty="0"/>
          </a:p>
        </p:txBody>
      </p:sp>
      <p:pic>
        <p:nvPicPr>
          <p:cNvPr id="4" name="3 Resim" descr="189.jpg"/>
          <p:cNvPicPr>
            <a:picLocks noChangeAspect="1"/>
          </p:cNvPicPr>
          <p:nvPr/>
        </p:nvPicPr>
        <p:blipFill>
          <a:blip r:embed="rId2" cstate="print"/>
          <a:stretch>
            <a:fillRect/>
          </a:stretch>
        </p:blipFill>
        <p:spPr>
          <a:xfrm>
            <a:off x="1331640" y="5085184"/>
            <a:ext cx="2362200" cy="1556792"/>
          </a:xfrm>
          <a:prstGeom prst="rect">
            <a:avLst/>
          </a:prstGeom>
        </p:spPr>
      </p:pic>
      <p:sp>
        <p:nvSpPr>
          <p:cNvPr id="5" name="Altbilgi Yer Tutucusu 4"/>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85000" lnSpcReduction="20000"/>
            <a:scene3d>
              <a:camera prst="perspectiveFront"/>
              <a:lightRig rig="threePt" dir="t"/>
            </a:scene3d>
          </a:bodyPr>
          <a:lstStyle/>
          <a:p>
            <a:r>
              <a:rPr lang="tr-TR" dirty="0" smtClean="0"/>
              <a:t>“çevre” denince aklınıza neler geliyor. </a:t>
            </a:r>
          </a:p>
          <a:p>
            <a:r>
              <a:rPr lang="tr-TR" dirty="0" smtClean="0"/>
              <a:t>“yakın çevre” sözünden ne anlıyorsunuz.</a:t>
            </a:r>
          </a:p>
          <a:p>
            <a:r>
              <a:rPr lang="tr-TR" b="1" dirty="0" smtClean="0"/>
              <a:t>Çevre</a:t>
            </a:r>
            <a:r>
              <a:rPr lang="tr-TR" dirty="0" smtClean="0"/>
              <a:t> insanların ve diğer canlıların yaşamları boyunca ilişkilerini sürdürdükleri ve karşılıklı olarak etkileşim içinde bulundukları, fiziki, biyolojik, sosyal, ekonomik ve kültürel ortam.</a:t>
            </a:r>
            <a:br>
              <a:rPr lang="tr-TR" dirty="0" smtClean="0"/>
            </a:br>
            <a:r>
              <a:rPr lang="tr-TR" dirty="0" smtClean="0"/>
              <a:t>Yani kısaca canlı varlıkları etkileyen dış tesirlerin tümüne çevre denir. Çevre geleceğimiz </a:t>
            </a:r>
            <a:r>
              <a:rPr lang="tr-TR" dirty="0" err="1" smtClean="0"/>
              <a:t>icin</a:t>
            </a:r>
            <a:r>
              <a:rPr lang="tr-TR" dirty="0" smtClean="0"/>
              <a:t> çok önemli katkılarda bulunur. Eğer çevremizi kontrol altında tutamazsak, bu bizim için ilerde pişman olunacak bir duruma gelir.</a:t>
            </a:r>
            <a:br>
              <a:rPr lang="tr-TR" dirty="0" smtClean="0"/>
            </a:br>
            <a:r>
              <a:rPr lang="tr-TR" dirty="0" smtClean="0"/>
              <a:t>Yaşam ve çevre birbirlerine bağlı iki önemli yaşam çerçevesidir.</a:t>
            </a:r>
          </a:p>
          <a:p>
            <a:endParaRPr lang="tr-TR" dirty="0" smtClean="0"/>
          </a:p>
          <a:p>
            <a:endParaRPr lang="tr-TR" dirty="0"/>
          </a:p>
        </p:txBody>
      </p:sp>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ursa Çevre Koruma Hizmetleri Tanıtım Filmi - YouTube_2.mp4">
            <a:hlinkClick r:id="" action="ppaction://media"/>
          </p:cNvPr>
          <p:cNvPicPr>
            <a:picLocks noRot="1" noChangeAspect="1"/>
          </p:cNvPicPr>
          <p:nvPr>
            <a:videoFile r:link="rId1"/>
          </p:nvPr>
        </p:nvPicPr>
        <p:blipFill>
          <a:blip r:embed="rId3" cstate="print"/>
          <a:stretch>
            <a:fillRect/>
          </a:stretch>
        </p:blipFill>
        <p:spPr>
          <a:xfrm>
            <a:off x="0" y="0"/>
            <a:ext cx="9144000" cy="6858000"/>
          </a:xfrm>
          <a:prstGeom prst="rect">
            <a:avLst/>
          </a:prstGeo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94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Çevre Eğitim Filmi - YouTube_2.mp4">
            <a:hlinkClick r:id="" action="ppaction://media"/>
          </p:cNvPr>
          <p:cNvPicPr>
            <a:picLocks noGrp="1" noRot="1" noChangeAspect="1"/>
          </p:cNvPicPr>
          <p:nvPr>
            <p:ph idx="1"/>
            <a:videoFile r:link="rId1"/>
          </p:nvPr>
        </p:nvPicPr>
        <p:blipFill>
          <a:blip r:embed="rId3" cstate="print"/>
          <a:stretch>
            <a:fillRect/>
          </a:stretch>
        </p:blipFill>
        <p:spPr>
          <a:xfrm>
            <a:off x="0" y="0"/>
            <a:ext cx="9144000" cy="6858000"/>
          </a:xfrm>
          <a:prstGeom prst="rect">
            <a:avLst/>
          </a:prstGeom>
        </p:spPr>
      </p:pic>
      <p:sp>
        <p:nvSpPr>
          <p:cNvPr id="2" name="Altbilgi Yer Tutucusu 1"/>
          <p:cNvSpPr>
            <a:spLocks noGrp="1"/>
          </p:cNvSpPr>
          <p:nvPr>
            <p:ph type="ftr" sz="quarter" idx="11"/>
          </p:nvPr>
        </p:nvSpPr>
        <p:spPr/>
        <p:txBody>
          <a:bodyPr/>
          <a:lstStyle/>
          <a:p>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56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106</TotalTime>
  <Words>343</Words>
  <Application>Microsoft Office PowerPoint</Application>
  <PresentationFormat>Ekran Gösterisi (4:3)</PresentationFormat>
  <Paragraphs>44</Paragraphs>
  <Slides>16</Slides>
  <Notes>0</Notes>
  <HiddenSlides>0</HiddenSlides>
  <MMClips>3</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Döküm</vt:lpstr>
      <vt:lpstr>Çevremiz </vt:lpstr>
      <vt:lpstr>Zihinsel hazırlık</vt:lpstr>
      <vt:lpstr>Slayt 3</vt:lpstr>
      <vt:lpstr>Slayt 4</vt:lpstr>
      <vt:lpstr>Slayt 5</vt:lpstr>
      <vt:lpstr>Gazete haberi </vt:lpstr>
      <vt:lpstr>Slayt 7</vt:lpstr>
      <vt:lpstr>Slayt 8</vt:lpstr>
      <vt:lpstr>Slayt 9</vt:lpstr>
      <vt:lpstr>Çevremiz  </vt:lpstr>
      <vt:lpstr>Slayt 11</vt:lpstr>
      <vt:lpstr>Metni inceleme</vt:lpstr>
      <vt:lpstr>Slayt 13</vt:lpstr>
      <vt:lpstr>Slayt 14</vt:lpstr>
      <vt:lpstr>3. etkinlik</vt:lpstr>
      <vt:lpstr>Yazma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Çevremiz</dc:title>
  <dc:creator>ERSİN</dc:creator>
  <cp:lastModifiedBy>lenovo</cp:lastModifiedBy>
  <cp:revision>19</cp:revision>
  <dcterms:created xsi:type="dcterms:W3CDTF">2013-04-20T21:53:04Z</dcterms:created>
  <dcterms:modified xsi:type="dcterms:W3CDTF">2013-04-24T07:44:30Z</dcterms:modified>
</cp:coreProperties>
</file>