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1" r:id="rId2"/>
    <p:sldId id="257" r:id="rId3"/>
    <p:sldId id="258" r:id="rId4"/>
    <p:sldId id="263" r:id="rId5"/>
    <p:sldId id="259" r:id="rId6"/>
    <p:sldId id="264" r:id="rId7"/>
    <p:sldId id="260" r:id="rId8"/>
    <p:sldId id="265" r:id="rId9"/>
    <p:sldId id="267" r:id="rId10"/>
    <p:sldId id="262" r:id="rId11"/>
    <p:sldId id="268"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3333FF"/>
    <a:srgbClr val="3366FF"/>
    <a:srgbClr val="663300"/>
    <a:srgbClr val="FF0066"/>
    <a:srgbClr val="FF3300"/>
    <a:srgbClr val="00FF00"/>
    <a:srgbClr val="99FF33"/>
    <a:srgbClr val="FF0000"/>
    <a:srgbClr val="96969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660"/>
  </p:normalViewPr>
  <p:slideViewPr>
    <p:cSldViewPr>
      <p:cViewPr varScale="1">
        <p:scale>
          <a:sx n="68" d="100"/>
          <a:sy n="68" d="100"/>
        </p:scale>
        <p:origin x="-145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96F992-840E-4199-9492-8A87B6B62AA3}" type="datetimeFigureOut">
              <a:rPr lang="tr-TR" smtClean="0"/>
              <a:pPr/>
              <a:t>06.05.2013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1DFDF3-C194-47C5-8EBA-80A60A1D5264}" type="slidenum">
              <a:rPr lang="tr-TR" smtClean="0"/>
              <a:pPr/>
              <a:t>‹#›</a:t>
            </a:fld>
            <a:endParaRPr lang="tr-TR"/>
          </a:p>
        </p:txBody>
      </p:sp>
    </p:spTree>
    <p:extLst>
      <p:ext uri="{BB962C8B-B14F-4D97-AF65-F5344CB8AC3E}">
        <p14:creationId xmlns:p14="http://schemas.microsoft.com/office/powerpoint/2010/main" xmlns="" val="3426270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B3EEB63-A78B-4522-8067-4D545B1B70FB}" type="datetime1">
              <a:rPr lang="tr-TR" smtClean="0"/>
              <a:t>06.05.2013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5EE7510-BCE0-4E56-B915-32C473D17DD7}" type="datetime1">
              <a:rPr lang="tr-TR" smtClean="0"/>
              <a:t>06.05.2013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3B00E41-C6A2-4BD9-975C-F2F1B5A73160}" type="datetime1">
              <a:rPr lang="tr-TR" smtClean="0"/>
              <a:t>06.05.2013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57A1730C-6320-4C9C-964C-645BF6518DB2}" type="datetime1">
              <a:rPr lang="tr-TR" smtClean="0"/>
              <a:t>06.05.2013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FB698424-B77F-473A-A252-13BAED6F3EB2}" type="datetime1">
              <a:rPr lang="tr-TR" smtClean="0"/>
              <a:t>06.05.2013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2431CA85-0B1E-49CC-959E-FDA2B59E48F2}" type="datetime1">
              <a:rPr lang="tr-TR" smtClean="0"/>
              <a:t>06.05.2013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4168C6A-BD87-456B-A72C-33127F50F00A}" type="datetime1">
              <a:rPr lang="tr-TR" smtClean="0"/>
              <a:t>06.05.2013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18EE211-75FE-4523-ADF2-34501849199F}" type="datetime1">
              <a:rPr lang="tr-TR" smtClean="0"/>
              <a:t>06.05.2013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7447E8A-6B0C-449D-B7EF-D6A4BBA1F02C}" type="datetime1">
              <a:rPr lang="tr-TR" smtClean="0"/>
              <a:t>06.05.2013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C9468D7E-FA29-4BE2-8444-37E472E0A0BB}" type="datetime1">
              <a:rPr lang="tr-TR" smtClean="0"/>
              <a:t>06.05.2013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9BDAC4A-558B-45FA-BA71-2D1A2C53DCE2}" type="datetime1">
              <a:rPr lang="tr-TR" smtClean="0"/>
              <a:t>06.05.2013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A2EB6B-6A0D-4C6B-A74A-5A7834397590}" type="datetime1">
              <a:rPr lang="tr-TR" smtClean="0"/>
              <a:t>06.05.2013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5.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5.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6.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allpapers.7savers.com/landscape-tree-wallpapers_7984_1280x1024.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4 Başlık"/>
          <p:cNvSpPr>
            <a:spLocks noGrp="1"/>
          </p:cNvSpPr>
          <p:nvPr>
            <p:ph type="ctrTitle" idx="4294967295"/>
          </p:nvPr>
        </p:nvSpPr>
        <p:spPr>
          <a:xfrm>
            <a:off x="0" y="260350"/>
            <a:ext cx="9144000" cy="2376562"/>
          </a:xfrm>
        </p:spPr>
        <p:txBody>
          <a:bodyPr>
            <a:normAutofit/>
          </a:bodyPr>
          <a:lstStyle/>
          <a:p>
            <a:r>
              <a:rPr lang="tr-TR" sz="7200" i="1" dirty="0" smtClean="0">
                <a:solidFill>
                  <a:srgbClr val="00FF00"/>
                </a:solidFill>
              </a:rPr>
              <a:t>AĞAÇLARIN FAYDALARI</a:t>
            </a:r>
            <a:endParaRPr lang="tr-TR" sz="7200" i="1" dirty="0">
              <a:solidFill>
                <a:srgbClr val="00FF00"/>
              </a:solidFill>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spd="slow">
    <p:newsflash/>
    <p:sndAc>
      <p:stSnd>
        <p:snd r:embed="rId2" name="chimes.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9FF33"/>
                </a:solidFill>
              </a:rPr>
              <a:t>AĞAÇLARLA İLGİLİ GÜZEL SÖZLER</a:t>
            </a:r>
            <a:endParaRPr lang="tr-TR" dirty="0">
              <a:solidFill>
                <a:srgbClr val="99FF33"/>
              </a:solidFill>
            </a:endParaRPr>
          </a:p>
        </p:txBody>
      </p:sp>
      <p:sp>
        <p:nvSpPr>
          <p:cNvPr id="3" name="2 İçerik Yer Tutucusu"/>
          <p:cNvSpPr>
            <a:spLocks noGrp="1"/>
          </p:cNvSpPr>
          <p:nvPr>
            <p:ph idx="1"/>
          </p:nvPr>
        </p:nvSpPr>
        <p:spPr/>
        <p:txBody>
          <a:bodyPr/>
          <a:lstStyle/>
          <a:p>
            <a:r>
              <a:rPr lang="tr-TR" dirty="0" smtClean="0">
                <a:solidFill>
                  <a:srgbClr val="00FF00"/>
                </a:solidFill>
              </a:rPr>
              <a:t>Bir kimse bir ağaç dikerse Allah, o ağacın meyvesi kadar o kimseye sevap yazar.   </a:t>
            </a:r>
          </a:p>
          <a:p>
            <a:r>
              <a:rPr lang="tr-TR" dirty="0" smtClean="0">
                <a:solidFill>
                  <a:srgbClr val="3333FF"/>
                </a:solidFill>
              </a:rPr>
              <a:t>İyi bir ağaca sarılan, gölgesiz kalmaz.</a:t>
            </a:r>
          </a:p>
          <a:p>
            <a:r>
              <a:rPr lang="tr-TR" dirty="0" smtClean="0">
                <a:solidFill>
                  <a:srgbClr val="FF3300"/>
                </a:solidFill>
              </a:rPr>
              <a:t>Ağaç kökünden yıkılır.</a:t>
            </a:r>
          </a:p>
          <a:p>
            <a:r>
              <a:rPr lang="tr-TR" dirty="0" smtClean="0">
                <a:solidFill>
                  <a:srgbClr val="FF0066"/>
                </a:solidFill>
              </a:rPr>
              <a:t>İyi ağaçtan talihli dal çıkar.</a:t>
            </a:r>
          </a:p>
          <a:p>
            <a:endParaRPr lang="tr-TR" dirty="0" smtClean="0">
              <a:solidFill>
                <a:srgbClr val="FF0066"/>
              </a:solidFill>
            </a:endParaRPr>
          </a:p>
          <a:p>
            <a:r>
              <a:rPr lang="tr-TR" sz="4800" dirty="0" smtClean="0">
                <a:solidFill>
                  <a:srgbClr val="663300"/>
                </a:solidFill>
              </a:rPr>
              <a:t>BUNLARI UNUTMAYALIM !!</a:t>
            </a:r>
          </a:p>
        </p:txBody>
      </p:sp>
      <p:sp>
        <p:nvSpPr>
          <p:cNvPr id="4" name="Altbilgi Yer Tutucusu 3"/>
          <p:cNvSpPr>
            <a:spLocks noGrp="1"/>
          </p:cNvSpPr>
          <p:nvPr>
            <p:ph type="ftr" sz="quarter" idx="11"/>
          </p:nvPr>
        </p:nvSpPr>
        <p:spPr/>
        <p:txBody>
          <a:bodyPr/>
          <a:lstStyle/>
          <a:p>
            <a:endParaRPr lang="tr-TR"/>
          </a:p>
        </p:txBody>
      </p:sp>
    </p:spTree>
  </p:cSld>
  <p:clrMapOvr>
    <a:masterClrMapping/>
  </p:clrMapOvr>
  <p:transition spd="slow" advTm="15000">
    <p:split orient="vert"/>
    <p:sndAc>
      <p:stSnd>
        <p:snd r:embed="rId2" name="applause.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475656" y="332656"/>
            <a:ext cx="7056784" cy="2123658"/>
          </a:xfrm>
          <a:prstGeom prst="rect">
            <a:avLst/>
          </a:prstGeom>
          <a:noFill/>
        </p:spPr>
        <p:txBody>
          <a:bodyPr wrap="square" lIns="91440" tIns="45720" rIns="91440" bIns="45720">
            <a:spAutoFit/>
          </a:bodyPr>
          <a:lstStyle/>
          <a:p>
            <a:pPr algn="ctr"/>
            <a:r>
              <a:rPr lang="tr-TR" sz="66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BENİ DİNLEDİĞİNİZ İÇİN TEŞEKKÜRLER</a:t>
            </a:r>
            <a:endParaRPr lang="tr-TR" sz="66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8" name="7 Alt Başlık"/>
          <p:cNvSpPr>
            <a:spLocks noGrp="1"/>
          </p:cNvSpPr>
          <p:nvPr>
            <p:ph type="subTitle" idx="4294967295"/>
          </p:nvPr>
        </p:nvSpPr>
        <p:spPr>
          <a:xfrm>
            <a:off x="1259632" y="3929066"/>
            <a:ext cx="6400800" cy="2571768"/>
          </a:xfrm>
        </p:spPr>
        <p:txBody>
          <a:bodyPr/>
          <a:lstStyle/>
          <a:p>
            <a:pPr>
              <a:buNone/>
            </a:pPr>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RABİA NUR GÖKER</a:t>
            </a:r>
          </a:p>
          <a:p>
            <a:pPr>
              <a:buNone/>
            </a:pPr>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3/C  SINIFI </a:t>
            </a:r>
            <a:endParaRPr lang="tr-TR" dirty="0"/>
          </a:p>
        </p:txBody>
      </p:sp>
      <p:sp>
        <p:nvSpPr>
          <p:cNvPr id="9" name="8 Dikdörtgen"/>
          <p:cNvSpPr/>
          <p:nvPr/>
        </p:nvSpPr>
        <p:spPr>
          <a:xfrm>
            <a:off x="2681228" y="2967335"/>
            <a:ext cx="3781548" cy="923330"/>
          </a:xfrm>
          <a:prstGeom prst="rect">
            <a:avLst/>
          </a:prstGeom>
          <a:noFill/>
        </p:spPr>
        <p:txBody>
          <a:bodyPr wrap="none" lIns="91440" tIns="45720" rIns="91440" bIns="45720">
            <a:spAutoFit/>
          </a:bodyPr>
          <a:lstStyle/>
          <a:p>
            <a:pPr algn="ctr"/>
            <a:r>
              <a:rPr lang="tr-TR"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HAZIRLAYAN</a:t>
            </a:r>
            <a:endParaRPr lang="tr-TR"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spd="slow" advTm="3000">
    <p:newsflash/>
    <p:sndAc>
      <p:stSnd>
        <p:snd r:embed="rId2" name="applause.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FF"/>
                </a:solidFill>
              </a:rPr>
              <a:t>AĞAÇLARIN FAYDALARI?</a:t>
            </a:r>
            <a:endParaRPr lang="tr-TR" dirty="0">
              <a:solidFill>
                <a:srgbClr val="FF00FF"/>
              </a:solidFill>
            </a:endParaRPr>
          </a:p>
        </p:txBody>
      </p:sp>
      <p:sp>
        <p:nvSpPr>
          <p:cNvPr id="3" name="2 İçerik Yer Tutucusu"/>
          <p:cNvSpPr>
            <a:spLocks noGrp="1"/>
          </p:cNvSpPr>
          <p:nvPr>
            <p:ph idx="1"/>
          </p:nvPr>
        </p:nvSpPr>
        <p:spPr>
          <a:xfrm>
            <a:off x="539552" y="1412776"/>
            <a:ext cx="8229600" cy="4525963"/>
          </a:xfrm>
        </p:spPr>
        <p:txBody>
          <a:bodyPr>
            <a:normAutofit fontScale="77500" lnSpcReduction="20000"/>
          </a:bodyPr>
          <a:lstStyle/>
          <a:p>
            <a:pPr>
              <a:buNone/>
            </a:pPr>
            <a:r>
              <a:rPr lang="tr-TR" dirty="0" smtClean="0"/>
              <a:t/>
            </a:r>
            <a:br>
              <a:rPr lang="tr-TR" dirty="0" smtClean="0"/>
            </a:br>
            <a:r>
              <a:rPr lang="tr-TR" sz="2900" dirty="0" smtClean="0">
                <a:solidFill>
                  <a:srgbClr val="FF0000"/>
                </a:solidFill>
              </a:rPr>
              <a:t/>
            </a:r>
            <a:br>
              <a:rPr lang="tr-TR" sz="2900" dirty="0" smtClean="0">
                <a:solidFill>
                  <a:srgbClr val="FF0000"/>
                </a:solidFill>
              </a:rPr>
            </a:br>
            <a:r>
              <a:rPr lang="tr-TR" sz="2900" dirty="0" smtClean="0">
                <a:solidFill>
                  <a:srgbClr val="FF0000"/>
                </a:solidFill>
              </a:rPr>
              <a:t>Ağacın Faydaları Ağacın faydaları saymakla bitmiyor. Ormanlık alanlardaki hava daha temiz olduğunu hepimiz biliyoruz. Bunun sebeplerinden bazıları da şunlardır. Bir ağaç yılda 700 kilo toz emiyor. Bir hektar çam ormanının ise yılda emdiği toz miktarı 30 – 40 ton arasında. Bu nedenle ormanların havası, kentlerin havasına göre yüzde 99 daha az toz içeriyor. Ayrıca ağacın yapraklarıyla </a:t>
            </a:r>
            <a:r>
              <a:rPr lang="tr-TR" sz="2900" dirty="0" err="1" smtClean="0">
                <a:solidFill>
                  <a:srgbClr val="FF0000"/>
                </a:solidFill>
              </a:rPr>
              <a:t>toksik</a:t>
            </a:r>
            <a:r>
              <a:rPr lang="tr-TR" sz="2900" dirty="0" smtClean="0">
                <a:solidFill>
                  <a:srgbClr val="FF0000"/>
                </a:solidFill>
              </a:rPr>
              <a:t> ve radyoaktif maddeleri emerek atmosferi temizlediği biliniyor. Bir ağaç yılda 50 metreküp temiz su üreterek, yeryüzünde kuraklığı engelliyor. Toprağın ölümü demek olan erozyonu,en iyi şekilde ağaçlar önlüyor. Bir ağaç kökleriyle yılda 30 bin litre su çekerek verimli toprağın akmasını engelliyor. </a:t>
            </a:r>
            <a:br>
              <a:rPr lang="tr-TR" sz="2900" dirty="0" smtClean="0">
                <a:solidFill>
                  <a:srgbClr val="FF0000"/>
                </a:solidFill>
              </a:rPr>
            </a:br>
            <a:endParaRPr lang="tr-TR" sz="2900" dirty="0">
              <a:solidFill>
                <a:srgbClr val="FF0000"/>
              </a:solidFill>
            </a:endParaRPr>
          </a:p>
        </p:txBody>
      </p:sp>
      <p:sp>
        <p:nvSpPr>
          <p:cNvPr id="4" name="Altbilgi Yer Tutucusu 3"/>
          <p:cNvSpPr>
            <a:spLocks noGrp="1"/>
          </p:cNvSpPr>
          <p:nvPr>
            <p:ph type="ftr" sz="quarter" idx="11"/>
          </p:nvPr>
        </p:nvSpPr>
        <p:spPr/>
        <p:txBody>
          <a:bodyPr/>
          <a:lstStyle/>
          <a:p>
            <a:endParaRPr lang="tr-TR"/>
          </a:p>
        </p:txBody>
      </p:sp>
    </p:spTree>
  </p:cSld>
  <p:clrMapOvr>
    <a:masterClrMapping/>
  </p:clrMapOvr>
  <p:transition spd="slow" advTm="20000">
    <p:strips dir="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t0.gstatic.com/images?q=tbn:ANd9GcSTOjIMmdGZXjK0hbqNhthbbwTJz0n4C8pyQB4Epr7IKll-O9FE"/>
          <p:cNvPicPr>
            <a:picLocks noChangeAspect="1" noChangeArrowheads="1"/>
          </p:cNvPicPr>
          <p:nvPr/>
        </p:nvPicPr>
        <p:blipFill>
          <a:blip r:embed="rId3" cstate="print"/>
          <a:srcRect/>
          <a:stretch>
            <a:fillRect/>
          </a:stretch>
        </p:blipFill>
        <p:spPr bwMode="auto">
          <a:xfrm>
            <a:off x="1691680" y="260648"/>
            <a:ext cx="5904656" cy="4428492"/>
          </a:xfrm>
          <a:prstGeom prst="rect">
            <a:avLst/>
          </a:prstGeom>
          <a:noFill/>
          <a:effectLst>
            <a:glow rad="228600">
              <a:schemeClr val="accent3">
                <a:satMod val="175000"/>
                <a:alpha val="40000"/>
              </a:schemeClr>
            </a:glow>
          </a:effectLst>
        </p:spPr>
      </p:pic>
      <p:sp>
        <p:nvSpPr>
          <p:cNvPr id="4" name="3 Alt Başlık"/>
          <p:cNvSpPr>
            <a:spLocks noGrp="1"/>
          </p:cNvSpPr>
          <p:nvPr>
            <p:ph type="subTitle" idx="4294967295"/>
          </p:nvPr>
        </p:nvSpPr>
        <p:spPr>
          <a:xfrm>
            <a:off x="1619672" y="4797152"/>
            <a:ext cx="6400800" cy="1752600"/>
          </a:xfrm>
          <a:effectLst>
            <a:glow rad="228600">
              <a:schemeClr val="accent3">
                <a:satMod val="175000"/>
                <a:alpha val="40000"/>
              </a:schemeClr>
            </a:glow>
          </a:effectLst>
        </p:spPr>
        <p:txBody>
          <a:bodyPr/>
          <a:lstStyle/>
          <a:p>
            <a:pPr>
              <a:buNone/>
            </a:pPr>
            <a:r>
              <a:rPr lang="tr-TR" dirty="0" smtClean="0">
                <a:solidFill>
                  <a:srgbClr val="008000"/>
                </a:solidFill>
              </a:rPr>
              <a:t>AĞAÇLAR  İNSANLAR İÇİN ÇOK</a:t>
            </a:r>
            <a:r>
              <a:rPr lang="tr-TR" dirty="0" smtClean="0"/>
              <a:t> </a:t>
            </a:r>
            <a:r>
              <a:rPr lang="tr-TR" dirty="0" smtClean="0">
                <a:solidFill>
                  <a:srgbClr val="008000"/>
                </a:solidFill>
              </a:rPr>
              <a:t>ÖNEMLİDİR!!!</a:t>
            </a:r>
            <a:endParaRPr lang="tr-TR" dirty="0">
              <a:solidFill>
                <a:srgbClr val="008000"/>
              </a:solidFill>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spd="slow" advTm="8000">
    <p:plus/>
    <p:sndAc>
      <p:stSnd>
        <p:snd r:embed="rId2" name="wind.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www.ozetbilgiler.com/wp-content/uploads/2012/04/tree-agac.jpg"/>
          <p:cNvPicPr>
            <a:picLocks noChangeAspect="1" noChangeArrowheads="1"/>
          </p:cNvPicPr>
          <p:nvPr/>
        </p:nvPicPr>
        <p:blipFill>
          <a:blip r:embed="rId3" cstate="print"/>
          <a:srcRect/>
          <a:stretch>
            <a:fillRect/>
          </a:stretch>
        </p:blipFill>
        <p:spPr bwMode="auto">
          <a:xfrm>
            <a:off x="0" y="0"/>
            <a:ext cx="3995936" cy="5017552"/>
          </a:xfrm>
          <a:prstGeom prst="rect">
            <a:avLst/>
          </a:prstGeom>
          <a:noFill/>
        </p:spPr>
      </p:pic>
      <p:sp>
        <p:nvSpPr>
          <p:cNvPr id="5" name="4 Başlık"/>
          <p:cNvSpPr>
            <a:spLocks noGrp="1"/>
          </p:cNvSpPr>
          <p:nvPr>
            <p:ph type="ctrTitle" idx="4294967295"/>
          </p:nvPr>
        </p:nvSpPr>
        <p:spPr>
          <a:xfrm>
            <a:off x="1187624" y="5013176"/>
            <a:ext cx="6121400" cy="1470025"/>
          </a:xfrm>
        </p:spPr>
        <p:txBody>
          <a:bodyPr/>
          <a:lstStyle/>
          <a:p>
            <a:r>
              <a:rPr lang="tr-TR" dirty="0" smtClean="0">
                <a:solidFill>
                  <a:srgbClr val="3333FF"/>
                </a:solidFill>
              </a:rPr>
              <a:t>AĞAÇLARI</a:t>
            </a:r>
            <a:r>
              <a:rPr lang="tr-TR" dirty="0" smtClean="0"/>
              <a:t> </a:t>
            </a:r>
            <a:r>
              <a:rPr lang="tr-TR" dirty="0" smtClean="0">
                <a:solidFill>
                  <a:srgbClr val="3366FF"/>
                </a:solidFill>
              </a:rPr>
              <a:t>KURTARMAK BİZİM </a:t>
            </a:r>
            <a:r>
              <a:rPr lang="tr-TR" dirty="0" smtClean="0">
                <a:solidFill>
                  <a:srgbClr val="3333FF"/>
                </a:solidFill>
              </a:rPr>
              <a:t>ELİMİZDE!!</a:t>
            </a:r>
            <a:endParaRPr lang="tr-TR" dirty="0">
              <a:solidFill>
                <a:srgbClr val="3333FF"/>
              </a:solidFill>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spd="slow" advTm="8000">
    <p:zoom dir="in"/>
    <p:sndAc>
      <p:stSnd>
        <p:snd r:embed="rId2"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611560" y="332656"/>
            <a:ext cx="7776864" cy="5632311"/>
          </a:xfrm>
          <a:prstGeom prst="rect">
            <a:avLst/>
          </a:prstGeom>
        </p:spPr>
        <p:txBody>
          <a:bodyPr wrap="square">
            <a:spAutoFit/>
          </a:bodyPr>
          <a:lstStyle/>
          <a:p>
            <a:r>
              <a:rPr lang="tr-TR" dirty="0" smtClean="0">
                <a:solidFill>
                  <a:srgbClr val="990033"/>
                </a:solidFill>
              </a:rPr>
              <a:t/>
            </a:r>
            <a:br>
              <a:rPr lang="tr-TR" dirty="0" smtClean="0">
                <a:solidFill>
                  <a:srgbClr val="990033"/>
                </a:solidFill>
              </a:rPr>
            </a:br>
            <a:r>
              <a:rPr lang="tr-TR" dirty="0" smtClean="0">
                <a:solidFill>
                  <a:srgbClr val="990033"/>
                </a:solidFill>
              </a:rPr>
              <a:t/>
            </a:r>
            <a:br>
              <a:rPr lang="tr-TR" dirty="0" smtClean="0">
                <a:solidFill>
                  <a:srgbClr val="990033"/>
                </a:solidFill>
              </a:rPr>
            </a:br>
            <a:r>
              <a:rPr lang="tr-TR" dirty="0" smtClean="0">
                <a:solidFill>
                  <a:srgbClr val="990033"/>
                </a:solidFill>
              </a:rPr>
              <a:t>Yetişkin bir ağaç yaklaşık 15 yılda meydana gelmektedir..</a:t>
            </a:r>
            <a:br>
              <a:rPr lang="tr-TR" dirty="0" smtClean="0">
                <a:solidFill>
                  <a:srgbClr val="990033"/>
                </a:solidFill>
              </a:rPr>
            </a:br>
            <a:r>
              <a:rPr lang="tr-TR" dirty="0" smtClean="0">
                <a:solidFill>
                  <a:srgbClr val="990033"/>
                </a:solidFill>
              </a:rPr>
              <a:t/>
            </a:r>
            <a:br>
              <a:rPr lang="tr-TR" dirty="0" smtClean="0">
                <a:solidFill>
                  <a:srgbClr val="990033"/>
                </a:solidFill>
              </a:rPr>
            </a:br>
            <a:r>
              <a:rPr lang="tr-TR" dirty="0" smtClean="0">
                <a:solidFill>
                  <a:srgbClr val="990033"/>
                </a:solidFill>
              </a:rPr>
              <a:t>Yetişkin bir ağaç 4 kişilik bir ailenin solunumunu karşılar.</a:t>
            </a:r>
            <a:br>
              <a:rPr lang="tr-TR" dirty="0" smtClean="0">
                <a:solidFill>
                  <a:srgbClr val="990033"/>
                </a:solidFill>
              </a:rPr>
            </a:br>
            <a:r>
              <a:rPr lang="tr-TR" dirty="0" smtClean="0">
                <a:solidFill>
                  <a:srgbClr val="990033"/>
                </a:solidFill>
              </a:rPr>
              <a:t/>
            </a:r>
            <a:br>
              <a:rPr lang="tr-TR" dirty="0" smtClean="0">
                <a:solidFill>
                  <a:srgbClr val="990033"/>
                </a:solidFill>
              </a:rPr>
            </a:br>
            <a:r>
              <a:rPr lang="tr-TR" dirty="0" smtClean="0">
                <a:solidFill>
                  <a:srgbClr val="990033"/>
                </a:solidFill>
              </a:rPr>
              <a:t>Ağacın yapraklarıyla </a:t>
            </a:r>
            <a:r>
              <a:rPr lang="tr-TR" dirty="0" err="1" smtClean="0">
                <a:solidFill>
                  <a:srgbClr val="990033"/>
                </a:solidFill>
              </a:rPr>
              <a:t>toksik</a:t>
            </a:r>
            <a:r>
              <a:rPr lang="tr-TR" dirty="0" smtClean="0">
                <a:solidFill>
                  <a:srgbClr val="990033"/>
                </a:solidFill>
              </a:rPr>
              <a:t> ve radyoaktif maddeleri emerek atmosferi temizlediği biliniyor.</a:t>
            </a:r>
            <a:br>
              <a:rPr lang="tr-TR" dirty="0" smtClean="0">
                <a:solidFill>
                  <a:srgbClr val="990033"/>
                </a:solidFill>
              </a:rPr>
            </a:br>
            <a:r>
              <a:rPr lang="tr-TR" dirty="0" smtClean="0">
                <a:solidFill>
                  <a:srgbClr val="990033"/>
                </a:solidFill>
              </a:rPr>
              <a:t/>
            </a:r>
            <a:br>
              <a:rPr lang="tr-TR" dirty="0" smtClean="0">
                <a:solidFill>
                  <a:srgbClr val="990033"/>
                </a:solidFill>
              </a:rPr>
            </a:br>
            <a:r>
              <a:rPr lang="tr-TR" dirty="0" smtClean="0">
                <a:solidFill>
                  <a:srgbClr val="990033"/>
                </a:solidFill>
              </a:rPr>
              <a:t>Bir ağaç yılda yaklaşık 700 kilo toz emer.</a:t>
            </a:r>
            <a:br>
              <a:rPr lang="tr-TR" dirty="0" smtClean="0">
                <a:solidFill>
                  <a:srgbClr val="990033"/>
                </a:solidFill>
              </a:rPr>
            </a:br>
            <a:r>
              <a:rPr lang="tr-TR" dirty="0" smtClean="0">
                <a:solidFill>
                  <a:srgbClr val="990033"/>
                </a:solidFill>
              </a:rPr>
              <a:t/>
            </a:r>
            <a:br>
              <a:rPr lang="tr-TR" dirty="0" smtClean="0">
                <a:solidFill>
                  <a:srgbClr val="990033"/>
                </a:solidFill>
              </a:rPr>
            </a:br>
            <a:r>
              <a:rPr lang="tr-TR" dirty="0" smtClean="0">
                <a:solidFill>
                  <a:srgbClr val="990033"/>
                </a:solidFill>
              </a:rPr>
              <a:t>1 hektar orman ise yaklaşık 30-40 ton toz emer..</a:t>
            </a:r>
            <a:br>
              <a:rPr lang="tr-TR" dirty="0" smtClean="0">
                <a:solidFill>
                  <a:srgbClr val="990033"/>
                </a:solidFill>
              </a:rPr>
            </a:br>
            <a:r>
              <a:rPr lang="tr-TR" dirty="0" smtClean="0">
                <a:solidFill>
                  <a:srgbClr val="990033"/>
                </a:solidFill>
              </a:rPr>
              <a:t/>
            </a:r>
            <a:br>
              <a:rPr lang="tr-TR" dirty="0" smtClean="0">
                <a:solidFill>
                  <a:srgbClr val="990033"/>
                </a:solidFill>
              </a:rPr>
            </a:br>
            <a:r>
              <a:rPr lang="tr-TR" dirty="0" smtClean="0">
                <a:solidFill>
                  <a:srgbClr val="990033"/>
                </a:solidFill>
              </a:rPr>
              <a:t>Bu nedenle orman havası % 99 temizdir.</a:t>
            </a:r>
            <a:br>
              <a:rPr lang="tr-TR" dirty="0" smtClean="0">
                <a:solidFill>
                  <a:srgbClr val="990033"/>
                </a:solidFill>
              </a:rPr>
            </a:br>
            <a:r>
              <a:rPr lang="tr-TR" dirty="0" smtClean="0">
                <a:solidFill>
                  <a:srgbClr val="990033"/>
                </a:solidFill>
              </a:rPr>
              <a:t/>
            </a:r>
            <a:br>
              <a:rPr lang="tr-TR" dirty="0" smtClean="0">
                <a:solidFill>
                  <a:srgbClr val="990033"/>
                </a:solidFill>
              </a:rPr>
            </a:br>
            <a:r>
              <a:rPr lang="tr-TR" dirty="0" smtClean="0">
                <a:solidFill>
                  <a:srgbClr val="990033"/>
                </a:solidFill>
              </a:rPr>
              <a:t>Bir ağaç yılda 50 metreküp temiz su üreterek, yeryüzünde kuraklığı engeller.</a:t>
            </a:r>
            <a:br>
              <a:rPr lang="tr-TR" dirty="0" smtClean="0">
                <a:solidFill>
                  <a:srgbClr val="990033"/>
                </a:solidFill>
              </a:rPr>
            </a:br>
            <a:r>
              <a:rPr lang="tr-TR" dirty="0" smtClean="0">
                <a:solidFill>
                  <a:srgbClr val="990033"/>
                </a:solidFill>
              </a:rPr>
              <a:t/>
            </a:r>
            <a:br>
              <a:rPr lang="tr-TR" dirty="0" smtClean="0">
                <a:solidFill>
                  <a:srgbClr val="990033"/>
                </a:solidFill>
              </a:rPr>
            </a:br>
            <a:r>
              <a:rPr lang="tr-TR" dirty="0" smtClean="0">
                <a:solidFill>
                  <a:srgbClr val="990033"/>
                </a:solidFill>
              </a:rPr>
              <a:t>Toprağın ölümü demek olan erozyonu,en iyi şekilde ağaçlar önler.</a:t>
            </a:r>
            <a:br>
              <a:rPr lang="tr-TR" dirty="0" smtClean="0">
                <a:solidFill>
                  <a:srgbClr val="990033"/>
                </a:solidFill>
              </a:rPr>
            </a:br>
            <a:r>
              <a:rPr lang="tr-TR" dirty="0" smtClean="0">
                <a:solidFill>
                  <a:srgbClr val="990033"/>
                </a:solidFill>
              </a:rPr>
              <a:t/>
            </a:r>
            <a:br>
              <a:rPr lang="tr-TR" dirty="0" smtClean="0">
                <a:solidFill>
                  <a:srgbClr val="990033"/>
                </a:solidFill>
              </a:rPr>
            </a:br>
            <a:r>
              <a:rPr lang="tr-TR" dirty="0" smtClean="0">
                <a:solidFill>
                  <a:srgbClr val="990033"/>
                </a:solidFill>
              </a:rPr>
              <a:t>Bir ağaç kökleriyle yılda 30 bin litre su çekerek verimli toprağın akmasını engeller</a:t>
            </a:r>
            <a:endParaRPr lang="tr-TR" dirty="0">
              <a:solidFill>
                <a:srgbClr val="990033"/>
              </a:solidFill>
            </a:endParaRPr>
          </a:p>
        </p:txBody>
      </p:sp>
      <p:sp>
        <p:nvSpPr>
          <p:cNvPr id="5" name="4 Başlık"/>
          <p:cNvSpPr>
            <a:spLocks noGrp="1"/>
          </p:cNvSpPr>
          <p:nvPr>
            <p:ph type="title" idx="4294967295"/>
          </p:nvPr>
        </p:nvSpPr>
        <p:spPr>
          <a:xfrm>
            <a:off x="914400" y="0"/>
            <a:ext cx="8229600" cy="1143000"/>
          </a:xfrm>
        </p:spPr>
        <p:txBody>
          <a:bodyPr/>
          <a:lstStyle/>
          <a:p>
            <a:r>
              <a:rPr lang="tr-TR" dirty="0" smtClean="0">
                <a:solidFill>
                  <a:srgbClr val="FF0000"/>
                </a:solidFill>
              </a:rPr>
              <a:t>AĞAÇLARIN ÖNEMİ</a:t>
            </a:r>
            <a:endParaRPr lang="tr-TR" dirty="0">
              <a:solidFill>
                <a:srgbClr val="FF0000"/>
              </a:solidFill>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spd="slow" advTm="20000">
    <p:wheel spokes="8"/>
    <p:sndAc>
      <p:stSnd>
        <p:snd r:embed="rId2" name="drumroll.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http://t2.gstatic.com/images?q=tbn:ANd9GcSJstdFVxtlxy0oaCupHDTNcex2RM8723jiYi5kZXn8-t88W101zg"/>
          <p:cNvPicPr>
            <a:picLocks noChangeAspect="1" noChangeArrowheads="1"/>
          </p:cNvPicPr>
          <p:nvPr/>
        </p:nvPicPr>
        <p:blipFill>
          <a:blip r:embed="rId3" cstate="print"/>
          <a:srcRect/>
          <a:stretch>
            <a:fillRect/>
          </a:stretch>
        </p:blipFill>
        <p:spPr bwMode="auto">
          <a:xfrm>
            <a:off x="539552" y="0"/>
            <a:ext cx="8280920" cy="3743325"/>
          </a:xfrm>
          <a:prstGeom prst="rect">
            <a:avLst/>
          </a:prstGeom>
          <a:noFill/>
        </p:spPr>
      </p:pic>
      <p:sp>
        <p:nvSpPr>
          <p:cNvPr id="5" name="4 Alt Başlık"/>
          <p:cNvSpPr>
            <a:spLocks noGrp="1"/>
          </p:cNvSpPr>
          <p:nvPr>
            <p:ph type="subTitle" idx="4294967295"/>
          </p:nvPr>
        </p:nvSpPr>
        <p:spPr>
          <a:xfrm>
            <a:off x="0" y="3886200"/>
            <a:ext cx="7380312" cy="2279104"/>
          </a:xfrm>
        </p:spPr>
        <p:txBody>
          <a:bodyPr>
            <a:prstTxWarp prst="textPlain">
              <a:avLst/>
            </a:prstTxWarp>
          </a:bodyPr>
          <a:lstStyle/>
          <a:p>
            <a:r>
              <a:rPr lang="tr-TR" dirty="0" smtClean="0">
                <a:solidFill>
                  <a:srgbClr val="009900"/>
                </a:solidFill>
              </a:rPr>
              <a:t>AĞAÇLARI KESMEYELİM KURAKLIĞI ÖNLEYELİMM !!!</a:t>
            </a:r>
            <a:endParaRPr lang="tr-TR" dirty="0">
              <a:solidFill>
                <a:srgbClr val="009900"/>
              </a:solidFill>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spd="slow" advTm="5000">
    <p:dissolve/>
    <p:sndAc>
      <p:stSnd>
        <p:snd r:embed="rId2" name="cashreg.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71600" y="1124744"/>
            <a:ext cx="6912768" cy="5262979"/>
          </a:xfrm>
          <a:prstGeom prst="rect">
            <a:avLst/>
          </a:prstGeom>
        </p:spPr>
        <p:txBody>
          <a:bodyPr wrap="square">
            <a:spAutoFit/>
          </a:bodyPr>
          <a:lstStyle/>
          <a:p>
            <a:r>
              <a:rPr lang="tr-TR" sz="2400" dirty="0" smtClean="0">
                <a:solidFill>
                  <a:srgbClr val="FF0000"/>
                </a:solidFill>
              </a:rPr>
              <a:t>1. </a:t>
            </a:r>
            <a:r>
              <a:rPr lang="tr-TR" sz="2400" dirty="0" smtClean="0">
                <a:solidFill>
                  <a:srgbClr val="969696"/>
                </a:solidFill>
              </a:rPr>
              <a:t>Orman yangınları önlenmelidir.</a:t>
            </a:r>
            <a:r>
              <a:rPr lang="tr-TR" sz="2400" dirty="0" smtClean="0">
                <a:solidFill>
                  <a:srgbClr val="FF0000"/>
                </a:solidFill>
              </a:rPr>
              <a:t/>
            </a:r>
            <a:br>
              <a:rPr lang="tr-TR" sz="2400" dirty="0" smtClean="0">
                <a:solidFill>
                  <a:srgbClr val="FF0000"/>
                </a:solidFill>
              </a:rPr>
            </a:br>
            <a:r>
              <a:rPr lang="tr-TR" sz="2400" dirty="0" smtClean="0">
                <a:solidFill>
                  <a:srgbClr val="FF0000"/>
                </a:solidFill>
              </a:rPr>
              <a:t>2. </a:t>
            </a:r>
            <a:r>
              <a:rPr lang="tr-TR" sz="2400" dirty="0" smtClean="0">
                <a:solidFill>
                  <a:srgbClr val="969696"/>
                </a:solidFill>
              </a:rPr>
              <a:t>Ağaç kesimlerine engel olunmalıdır</a:t>
            </a:r>
            <a:r>
              <a:rPr lang="tr-TR" sz="2400" dirty="0" smtClean="0">
                <a:solidFill>
                  <a:srgbClr val="FF0000"/>
                </a:solidFill>
              </a:rPr>
              <a:t>.</a:t>
            </a:r>
            <a:br>
              <a:rPr lang="tr-TR" sz="2400" dirty="0" smtClean="0">
                <a:solidFill>
                  <a:srgbClr val="FF0000"/>
                </a:solidFill>
              </a:rPr>
            </a:br>
            <a:r>
              <a:rPr lang="tr-TR" sz="2400" dirty="0" smtClean="0">
                <a:solidFill>
                  <a:srgbClr val="FF0000"/>
                </a:solidFill>
              </a:rPr>
              <a:t>3. </a:t>
            </a:r>
            <a:r>
              <a:rPr lang="tr-TR" sz="2400" dirty="0" smtClean="0">
                <a:solidFill>
                  <a:srgbClr val="969696"/>
                </a:solidFill>
              </a:rPr>
              <a:t>Ormanlara zarar veren hayvanların (kıl keçileri) ormanlardan uzaklaştırılması gerekir.</a:t>
            </a:r>
            <a:r>
              <a:rPr lang="tr-TR" sz="2400" dirty="0" smtClean="0">
                <a:solidFill>
                  <a:srgbClr val="FF0000"/>
                </a:solidFill>
              </a:rPr>
              <a:t/>
            </a:r>
            <a:br>
              <a:rPr lang="tr-TR" sz="2400" dirty="0" smtClean="0">
                <a:solidFill>
                  <a:srgbClr val="FF0000"/>
                </a:solidFill>
              </a:rPr>
            </a:br>
            <a:r>
              <a:rPr lang="tr-TR" sz="2400" dirty="0" smtClean="0">
                <a:solidFill>
                  <a:srgbClr val="FF0000"/>
                </a:solidFill>
              </a:rPr>
              <a:t>4. </a:t>
            </a:r>
            <a:r>
              <a:rPr lang="tr-TR" sz="2400" dirty="0" smtClean="0">
                <a:solidFill>
                  <a:srgbClr val="969696"/>
                </a:solidFill>
              </a:rPr>
              <a:t>Yanan veya kesilen ağaçların yerine yenilerinin dikilmesi gerekir.</a:t>
            </a:r>
            <a:r>
              <a:rPr lang="tr-TR" sz="2400" dirty="0" smtClean="0">
                <a:solidFill>
                  <a:srgbClr val="FF0000"/>
                </a:solidFill>
              </a:rPr>
              <a:t/>
            </a:r>
            <a:br>
              <a:rPr lang="tr-TR" sz="2400" dirty="0" smtClean="0">
                <a:solidFill>
                  <a:srgbClr val="FF0000"/>
                </a:solidFill>
              </a:rPr>
            </a:br>
            <a:r>
              <a:rPr lang="tr-TR" sz="2400" dirty="0" smtClean="0">
                <a:solidFill>
                  <a:srgbClr val="FF0000"/>
                </a:solidFill>
              </a:rPr>
              <a:t>5. </a:t>
            </a:r>
            <a:r>
              <a:rPr lang="tr-TR" sz="2400" dirty="0" smtClean="0">
                <a:solidFill>
                  <a:srgbClr val="969696"/>
                </a:solidFill>
              </a:rPr>
              <a:t>Yakıt olarak odun kullanımı azaltılmalıdır.</a:t>
            </a:r>
            <a:r>
              <a:rPr lang="tr-TR" sz="2400" dirty="0" smtClean="0">
                <a:solidFill>
                  <a:srgbClr val="FF0000"/>
                </a:solidFill>
              </a:rPr>
              <a:t/>
            </a:r>
            <a:br>
              <a:rPr lang="tr-TR" sz="2400" dirty="0" smtClean="0">
                <a:solidFill>
                  <a:srgbClr val="FF0000"/>
                </a:solidFill>
              </a:rPr>
            </a:br>
            <a:r>
              <a:rPr lang="tr-TR" sz="2400" dirty="0" smtClean="0">
                <a:solidFill>
                  <a:srgbClr val="FF0000"/>
                </a:solidFill>
              </a:rPr>
              <a:t>6. </a:t>
            </a:r>
            <a:r>
              <a:rPr lang="tr-TR" sz="2400" dirty="0" smtClean="0">
                <a:solidFill>
                  <a:srgbClr val="969696"/>
                </a:solidFill>
              </a:rPr>
              <a:t>Çocuklarımız başta olmak üzere herkes ormanın yararları ve korunması gerektiği konusunda bilinçlenmeli ve gerekli eğitimi almalıdır.</a:t>
            </a:r>
            <a:r>
              <a:rPr lang="tr-TR" sz="2400" dirty="0" smtClean="0">
                <a:solidFill>
                  <a:srgbClr val="FF0000"/>
                </a:solidFill>
              </a:rPr>
              <a:t/>
            </a:r>
            <a:br>
              <a:rPr lang="tr-TR" sz="2400" dirty="0" smtClean="0">
                <a:solidFill>
                  <a:srgbClr val="FF0000"/>
                </a:solidFill>
              </a:rPr>
            </a:br>
            <a:r>
              <a:rPr lang="tr-TR" sz="2400" dirty="0" smtClean="0">
                <a:solidFill>
                  <a:srgbClr val="FF0000"/>
                </a:solidFill>
              </a:rPr>
              <a:t>7. </a:t>
            </a:r>
            <a:r>
              <a:rPr lang="tr-TR" sz="2400" dirty="0" smtClean="0">
                <a:solidFill>
                  <a:srgbClr val="969696"/>
                </a:solidFill>
              </a:rPr>
              <a:t>Ağaçtan yapılan eşyaların daha dikkatli kullanılması gerekir.</a:t>
            </a:r>
            <a:r>
              <a:rPr lang="tr-TR" sz="2400" dirty="0" smtClean="0">
                <a:solidFill>
                  <a:srgbClr val="FF0000"/>
                </a:solidFill>
              </a:rPr>
              <a:t/>
            </a:r>
            <a:br>
              <a:rPr lang="tr-TR" sz="2400" dirty="0" smtClean="0">
                <a:solidFill>
                  <a:srgbClr val="FF0000"/>
                </a:solidFill>
              </a:rPr>
            </a:br>
            <a:r>
              <a:rPr lang="tr-TR" sz="2400" dirty="0" smtClean="0">
                <a:solidFill>
                  <a:srgbClr val="FF0000"/>
                </a:solidFill>
              </a:rPr>
              <a:t>8. </a:t>
            </a:r>
            <a:r>
              <a:rPr lang="tr-TR" sz="2400" dirty="0" smtClean="0">
                <a:solidFill>
                  <a:srgbClr val="969696"/>
                </a:solidFill>
              </a:rPr>
              <a:t>1 hektar orman yakan kişiye para cezası verilmelidir</a:t>
            </a:r>
            <a:r>
              <a:rPr lang="tr-TR" sz="2400" dirty="0" smtClean="0">
                <a:solidFill>
                  <a:srgbClr val="FF0000"/>
                </a:solidFill>
              </a:rPr>
              <a:t>.</a:t>
            </a:r>
            <a:br>
              <a:rPr lang="tr-TR" sz="2400" dirty="0" smtClean="0">
                <a:solidFill>
                  <a:srgbClr val="FF0000"/>
                </a:solidFill>
              </a:rPr>
            </a:br>
            <a:endParaRPr lang="tr-TR" sz="2400" dirty="0">
              <a:solidFill>
                <a:srgbClr val="FF0000"/>
              </a:solidFill>
            </a:endParaRPr>
          </a:p>
        </p:txBody>
      </p:sp>
      <p:sp>
        <p:nvSpPr>
          <p:cNvPr id="3" name="2 Başlık"/>
          <p:cNvSpPr>
            <a:spLocks noGrp="1"/>
          </p:cNvSpPr>
          <p:nvPr>
            <p:ph type="ctrTitle"/>
          </p:nvPr>
        </p:nvSpPr>
        <p:spPr>
          <a:xfrm>
            <a:off x="611560" y="476672"/>
            <a:ext cx="6264696" cy="548680"/>
          </a:xfrm>
        </p:spPr>
        <p:txBody>
          <a:bodyPr>
            <a:normAutofit fontScale="90000"/>
          </a:bodyPr>
          <a:lstStyle/>
          <a:p>
            <a:r>
              <a:rPr lang="tr-TR" dirty="0" smtClean="0">
                <a:solidFill>
                  <a:srgbClr val="FF0000"/>
                </a:solidFill>
              </a:rPr>
              <a:t>AĞAÇLARI KORUMAK İÇİN NELER YAPILMALI ?</a:t>
            </a:r>
            <a:endParaRPr lang="tr-TR" dirty="0">
              <a:solidFill>
                <a:srgbClr val="FF0000"/>
              </a:solidFill>
            </a:endParaRPr>
          </a:p>
        </p:txBody>
      </p:sp>
      <p:sp>
        <p:nvSpPr>
          <p:cNvPr id="4" name="3 Alt Başlık"/>
          <p:cNvSpPr>
            <a:spLocks noGrp="1"/>
          </p:cNvSpPr>
          <p:nvPr>
            <p:ph type="subTitle" idx="1"/>
          </p:nvPr>
        </p:nvSpPr>
        <p:spPr/>
        <p:txBody>
          <a:bodyPr/>
          <a:lstStyle/>
          <a:p>
            <a:endParaRPr lang="tr-TR"/>
          </a:p>
        </p:txBody>
      </p:sp>
      <p:sp>
        <p:nvSpPr>
          <p:cNvPr id="5" name="Altbilgi Yer Tutucusu 4"/>
          <p:cNvSpPr>
            <a:spLocks noGrp="1"/>
          </p:cNvSpPr>
          <p:nvPr>
            <p:ph type="ftr" sz="quarter" idx="11"/>
          </p:nvPr>
        </p:nvSpPr>
        <p:spPr/>
        <p:txBody>
          <a:bodyPr/>
          <a:lstStyle/>
          <a:p>
            <a:endParaRPr lang="tr-TR"/>
          </a:p>
        </p:txBody>
      </p:sp>
    </p:spTree>
  </p:cSld>
  <p:clrMapOvr>
    <a:masterClrMapping/>
  </p:clrMapOvr>
  <p:transition spd="slow" advTm="20000">
    <p:cover dir="d"/>
    <p:sndAc>
      <p:stSnd>
        <p:snd r:embed="rId2"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descr="data:image/jpeg;base64,/9j/4AAQSkZJRgABAQAAAQABAAD/2wCEAAkGBhQSERUUExMUFRUVGBoaGBgYGBwbHhsaGxgXGRoXGxkXHSYeHBojGhgYHy8gIycpLCwsGB4xNTAqNSYrLCkBCQoKDgwOGg8PGiwkHyQsLCwsLCwvKiwsLCwsLCwsLCwsKSwsLCwpLCwsLCwsLCwsLCwsLCwsLCwsLCwsLCwsLP/AABEIAMIBAwMBIgACEQEDEQH/xAAcAAACAwEBAQEAAAAAAAAAAAADBAECBQAGBwj/xABAEAABAgQEAwYEBQMCBQUBAAABAhEAAyExBBJBUSJhcQWBkaGx8BMywdEGI1Lh8RRCcmKCFTOSorIWJHOjwgf/xAAaAQADAQEBAQAAAAAAAAAAAAABAgMEAAUG/8QALxEAAgIBBAEDAwMCBwAAAAAAAAECESEDEjFBURMyYQQisRRx8FKhBRVCgZHB0f/aAAwDAQACEQMRAD8A+LypSlfKCekEOBIIzUeGVOhRSizVFC3ftFkAqJCyO9TBuRFzEnJ89GdzfK4/uACkpLJAW9DTXlDUhSUkpmJIUbFRIy+EVloSVUBU2iQ9quCGp4Q//Srnu0sJA1Usqp0NHvWElJLkjOS7BLl2IUsqZrm36XfavMwt8RlvQkMXU700qbxoI7HIQsueFqpGpuDWjXe3N6QhLwS8z0Jr824uK6sD4QNNp2/AsGvIwcSqpIFRr62tFpU0tvpQkA+nr4wATlpYB01qB40vtFhi2oQGu+r952hZQ8IVx8IakVFUpHEQDlJLuSzP5tESMKmoJZwaM1QOf0gBxKwAwV8z1oX5He0GTMWovxHrloG5Kfy0iUk+bJyTzkOvCMwI0IPEoNsSCWa1aQbDyg/CoizJHEb1YXB1ptpCpmqJcZA1Mzk8LWLdYYnyFZXzAgB0kJKdakZy/gIVp8NiP5YwcCVOc6G0zFnBJejs1PSMyYghbBIzOXAqIYGDUcpKlqpwu5DPyFr6QwlPw6rRKWNaZS16AhtjQHzYqnt7sCa8iJUUGqVJB0Y0LVPSH5XaqEZSgGzMbHW/vSA47GyixlIbfYaOALE3hOd2ZY5gCqrX5sdixB747bGfuwHan7h6f2mqYgobK+wF3uf2hBEio4qu1flP2r0gmDm6EWJFnBodTyh5OEOQcSTQnKSHFqNY3fxjsQwgN7MFJGOUgcQBAIIIuDXoWh//ANSOp2JBd+Wmhro8KYdBzpBQCmxBoR9mrFcVg0ZQUuOJlA2odFd4iOyEpZRP7XyOdmTUKWAc6QSaAkkaMCNz9ucMS8LJCiKukf3cJDtwnMwd222jPRhUSypK1MCklLGrkhu8XL84CqTnWUJJW1c1TmDB6b6Q8Y5cs0K0eilYwAFwySCyiuz6EB7kP3vGWiUSQH1LK2TXQQQdngoBzBLCqSag2ZTlxEzsUrIUnIFA2AL6cQILd8DjglyDcoetTQMWL6GvXaDZUrSSshKkvwi9acIemlucEwmBTMAUtaXo9g4L7m/o0XwHYaQGXxlyAplgHQasCz6bRVTSWeRoxB41DBkmqW73FxqzVi6p6Up4UqJJBdIJcZb11BvfTeEhICGMxKyASly4DhwKkbiNNeDOYJOfLQukEgBXynx+sF0sC7afBnoDkkCjXYudOgofdILiVpWpwnIwAZ3oAAa0JjTmdnB3SFZAOIWalFB3NaFoVxckoKc3ELEsXAu76g8tomnFuwO6pikqYUuE0cVoP7S9731vSK4nGqlFN2IfcbPuwOkaoCSAgLypepIdyAxLk8Opq/c0Z81CVLUcoIfhSXtWgNtHiUWptumv5+R/by7Kq7bA/VYbnTd7RMKr7ImAtlA5X83iY7fAbB5bD4e7cLCoL1pcn7QRcpCVAMmorQ0c7Gm9oXm4sKCHDZQx1fmHD9zwTD5AQ9lU4ritCPWPUcXyz1GnyzSQjKHYp3b5dO5zGr2ZNABUQWyu4d2qRQdD5RnYQUUyeGxSTmBcVKaUJ8tKxdEpQFipI0FDUelR7MZJQTVNmKSVmlg8eErIS3ECQpVmAVoweztQ0DR2O7NMwZ0IQkivAQ5ZnLA1NUmo18YGMAQkKGZmAPIej2i8lIQc6iCkhgQWLP8AKacVX5Rnbaluiqf5BF+BLttGeWlZyOAAMrAvQEEAfKwzAtyfSMSaBmuCBYjXn0+0bXaUsTFAoSFcIoAwapLsKnpuYWXgGSc2UO5G+mmov7vp05qMUiyklyZ6V1bwIvbyi4SzjMoNzH0g0nCKVX5rkuWZmuTf1jRwfYBmpTkWgKKVUKv01cNoXH7xWWrGKyG74E8JhmLmpe4Nrh7374uhRSaLLNR0ih6lh5vWKYjAzEEInS8ruQXIBbptteotAVSig0WSDvHJJq7EazkaT2mQpQ4diN6VAbS8NSpudLgZVCm55sAwAc2jGlpLk0NzoPLSDpnsWAYvTpq0T1dL+kWcF/pNCfhEyQCauKsKECjlqvalIREozlJqqWAaKYkhLcVKOB5CHsN2ghQImu5JCcqqtoFcnAZ3EFnSCZYWkPl4VAaDRVN3+0TW6Pu58i24/uMnFSyAlRUXoaAhQNH4i4NH67R0jsyaEJMtKZiVqYApIWkpcsCasw1cUvCqJ4JYslVeJmZqAUoz3h4dsuAlUpymoLkNpUag7g6AxDZNP7Vf8/2/IIeGAxSMhBCZgOXjCkkZSzMDbL+4hSUUqCkZQpSqAvQVqbsaAjvj0Uj8QJSysjhPDUByCwUlyp3IN+nWPOYzEgqJGvN7va++8W0FN2nGvk5xisxLHCKL58h0cVsRfwvA5cxKEkB8wSQQ1NtL6RSdjSugAQCK5RqCWihSCTqx1qdQ8aXHqYlPsvLnIdzmB1bXd2flDmDxASXCmDjrpoWcNGcuWUu4PWhtyFrwwgPUW+moDwZaaa5YJRVWas1KVZMpcm5ZvEGgPN2jYweICEiWsZsxqSXGxAuNw4jPwqQoBicxFFFlMEgk0SxGwJPWNAALQ+QJISQ4IQDszgk9HjFqUlt6Ein0xhCUKBzhKUl0lJU5d21DgkveE5+FOHTlQ6pSv1efLSm7GFZWJGcApAIYFC6AkAh8xsHNuUNTVzVgy8o1IIsUhzlc/Mz0b7wNlP47GVs6VIUqpcAMxINRWgVagPpBVSkKyupTncgu1wzGtLcqc7oImpKKVSGoE1FgL7u/dzisnswShnUyyM3E9GoxrrQ2qNaQrfT5OUSJnZyFAsVM4zMxAJLADUjn0jMKsoZQZiwJBqxN/GNqY5HxEhBd8xFLiuYPd9eYMAwcgjKuYMwBdINQHGUub25eNGbTnjIXC2ZwmZqm/SOikySpz8N1IfhPCKdDUR0aKj5J7GfP1SgSyT4+/bxM0l2NG02NN+kGzBJGVIPm4oe76QyjEJWtPAQ9DV3emvdG23d0ey5NdDfZxZL3UCA3I+uvsiDz5gJN8zvenTl3VgsnCkOEMmhJqxFLAG55de+8qWcrgEJAqSGc6Eal+Wp74yucbs8+Tt2iFzapZQGoLPTvJ894HJJDoKs1SxfUXA0+76vEDDFTqO7ty66tXzjsDJyzOJxe3VvCG2xrA0KaaROIlLJOV2Ac0YprxCgYAK1FK6RTCJmJGZQzpIBAOmr9GvBcWVoU+YAqfMaG++uUh374HgcaUgHKHq2oyv8AKP8AT0NIRxdWqYZcWgU1CkqUMrKUS4FQ12G9/SAYdYSvMpGYAFwSRoRcbGvdGp/UkpCSf+XUPo2j3tpyhCTMUc7hCiok1G5c2rDpPa7QUy2JxhmzHUWTo6lEJ3bMSe6BqBU1tgQ9SCS9BaCSZaUJZfFncpbawVm2FaEvalYPNkk5AFZ6OeC3NXiPbQrkl9qObyLKwatqttegtziUMmuo0O4aoh5GOH/LpQfMGIpbaJw+Mc5eE0pwi/6g46xCUprlEW32K4bCy1L4gQC9HNyX02jV7LwSgkhRCVcQCk5gpKk8SSdCCC1dANoVXhUpIqviLAZSTTaDYmcmU+UAhNCCtKTUOOFyo1fp6rOU9RUuxluZI7N4glRQFPmoGBRozln5G9GjOxUtajlRLysK5mffM12bWGEdvKW8stlpRV1cQpmYl7V5Q7Ow4nh10ULKUQHb+02cUuK+gpGU9N3qIO3azGwuDmFIGfhUW6VqqzsLun9J2jRR+FJ+ZQLBnZSiWUAW4SHverOIbweA/tlqSCpT5VOSClyGYEhnunrGhPV8NRzzzmAFgTm+JspWx0O8T1vq57qh+BllX/4ebxMrKUy1EOKMP8gK2qOnWOlJyqLF9CRGr2hLQHCASpKgnOALEOUkGygdgNXEJSpRqw6d+w3vXlFYailDP/Bmm6wVmzApglJDbkts76W/mIlKzOFAkvTWw/iOSsB3q4vzgiez1tmSyg2hvbz3HIxdcZwJgKxQzFibsT7eHpfamQggJykMpCg4KmuBprZozGUBUlr2pWlDD0vBqYuUpTqSR1s9YnKMexE2mNYLGS8rTUJOqSz0d8rE9a35iNr+sSrIcwAFiEg0YumxawjCw8hxl4KUfm39qrVDGp0giZKkpZlBiWCSKkihB513jNqQjJlYylEe7YwtQqWzB82W4FAC31GsAT2oCWyhiACKh7jQsCd9dobkmcpOiABYh1BiKFtL6PeBp7MGfNLVwkEjb/UE13tE4tJbZMo1myZanHBmTZJdwAD/AGkgORqPWFfzEBKVoAQNUsoO5IUGNuTadYYUlYJJUpiXfQtqQNQ3lBcRPz4daUqKg7g0NACS5LE2vfrWOun8HLj5MXG9jJzn4aUFFGdR2G/OOiETVgAMYiNieosWS3o8avKFCqQbUDhm2H0hrCpTncEOOmmrwrNmAOpKSFBnBAZjV+tbwBK3qSEuz5R4naNOxyR6exyXJtpclRqdWAZms4ewgqZ6ltoFFyHo+45iMz8pSg8xatSVitQ2Wh0MCUhH9rCtw4MK9O8d+SLh0/wb8mdkJ1o732ryb6QKWgJUFkvLOu5q4jOwyllJAmjW6a+Nqt4iIwuJVnypUjMdSmr6j5mzPRrGkSUHFt3nsENNxvI12iokkpJsQrZqFmoTXWFcNOAQUqcMCPNywf3WKzjiJauJQL1fhINGdiDpuIvh+xgeJSlMGIFPX9o0QVLJZJJZZP8AVhQIAIrQm1OT9IVyqCgskKAOj110tD/aElKUhh3mp84XQTcEs3v1bvgu+QN1wV/qVKSWSCgE3YN6t3DeJRNmpVcnKNGLClQ70ZqwVSwEKSwZhRQDglqgjXmdNIawGQ5eNiAKGgDkBnNW5jwiTajG9uBW1WEICSsn4gzCoZ6304tIaT2kskA1U9w3e4AvfXuhjtOd8QBKXopnahZIoC5eoPuwv6dKUpAuVV3sD9YdRU4pyWRbbWTX7Nx/xUlEwUIJH+lTBiC4yuQa8w72i+O7JRNQkuFKIDGiVcLghQDOpVFO3J6VzpIABd3NQRqdAeUNKx7BgDXVTKNKCrO3L5YxvR2SvTJOaXAsjLIcEDiDhiDffUV3jXndpmbLZSEhwGYVtV0lxcvp3WhDCpRVRUM9SxrpcOXd9IquYwZLlmf0ppfxgzjGbVrK7JuTXHZE2cEg1IKWKW0INTZ7bbCEUYgzV5io5UBr6P6OYvVSm01J17jYdIvMlJBy/wBuzs1X0b1MaIxjHHZyqKpjn/DwhIUuYioBuKAUypFia6O8COJBJABUkUKi41o2tnhJQCXAyinzAUHiHKtIKmdmTlCciKPue/Qb6wr0e3kMorkJQup05XJswvZtmpEKnupww/xt3DblAyAGA4jYJD9ztBRZ2D8oeiUsDAxTiqQ4L0oTRmGg3hjG9sLmWoCwIc1Yu7qsYzis+DO0X1u1oXYuaEyem7G7SKZSCzlNCm7E1dPNqnrpDc/GylAuQSA9AxVXyINTHk/6lSGylul+riGpa8wbVgc1Ob2jLqaCb3Db2sHoMTgwofEk/ETmDpyFTkh3c6323hTD4jLKokgM9DpqSdXvWxhfCY1YlEJFEnMTVw+oALBruKwxhcVxETV3uXIJcnRqad0S2OKaefyNuTdoZk4wqSsZc3Ia2uDfQ03gU+cU/ISEKBZOoJBBHT2Id7ObiWCWaooQS5qCKMWI8LxONkJUha0q4gNg1L9CXtyiSmlKqKpOjzwkPUENzLeTxMMKmpPzIL68UTG3cyOxHzSZN0HjBMNhs6gCpufswJSSU9InDLZQ998emz2+Fg3cZ+HUpQhaVLUCSF24SwI0o4JhU9mJ3X0cfaNv8M48kmSsApU7uW5Hv1HMDcwjiJJQtSCapJB7jEFKXDMOpOa7K4PDS0gjJfUv56ERfDS602+p/aIRKNNiW9NusGlHKs3Nxbmzt4mCmLpybbsp2hJrLB5+ghqVJ4Qd6+/ekQviUNxTubwr9ocA02EBvBQxO05jltj66eXnA5eICUlgH3fpQjo8BnKzKUd1HygbUr79/WK7E1TG2p4ZEwhVQDWrX0H1fyjS7HwyC5UHIDh7eBHOM12NnZh7aNbswgVO33990dNYpHMtMQ63sK02tvF54FOQfvNPQDxiVzRmcmz6xXFzEAsljuxe3fyfviOcIzvdtKZvXSCycUEnVR0Ab2IWEgE1JahA93iM4zsCQfCEcYslS6CzMQWKlmpNr05m0coBXIGwZldQ3oYXE1iU1L6bfeInzWSAAQ/I25GGUM4GUc4GpsspZx8NLBhmctvyiVzyNH6hu+FsMSTXKNyos/hbwhuSpLh6gaA6c/COljkWeHkCjDJN3fd3v9YZw+HUpQStXADUIYEvzOvjFStBLgEDbbo5icpFQ55nbrAtsTc7NAdnyiXSiYAbM+bXVL8tIRmSynUm1SCD8vO/dBZGPWiiUEHSwtR7xE/MsjMyR4l9yfS+sIlJPIW7WRdnpBDVn+z0IHhBjLJDODTQEfX6R0yWQGUkjYMzH6V33g2ToEoge/dYLIVVx3wIJJauwb7RaVLyqykNWvKtXaC6qgJYH8NNUlSglTPQ6OPQ7xZEpIJSFWLWv7+sSJaSpk8Q0Y+W7c4MjC1FHFK/x3RmbQEmMS1qZPEQ3DTbUMNG5Rq4BQ+GqUoOCD/iRTUPoT0bwzEJZSs7CtLuAa2djp1aCKl5iopBAD8QpWmhNmjJOKljjs1xbTGVdlEmstKv9WZIdqA15R0Cw6lBIB+JTp9REwt6i8f3HuB8okIDs94ElNWEXlLyv0aLYVLmPoqN7dWxyXOylySN2p7LxsLk5pSJpNTRRNyasK6jKQeid4xTJJLQ/KBSgJeju2j2+giUl4Mmpt22N4daUF2cm1Hr7f3YcyW8xTE/yfKNDCyUhALEvY6u2mzRnTVfmHT2YnB3JkNN8mlhE5jSje/3bkYt2knJLWp6gUPVgPWL9kyXLsWtys1oJ2tKeTM8fAvAumaI8ZPKyZdE13JiVkAnb0i0liE6MD4v9opiF+/D33RpQ3YF9fWGsL8RVEaC9v38ITloeG04spBa5DHlBYGUxMggsVZlct+pvFRKUaB+b0HSDYJJcqy5qa0T379IcVgSU8SjwiqRQNy36wrlWANvgAqWHDKyswuwFLc45csEpIdR1yl+lQGgxQjMOF6B81S7B+57RoSVDKQAno5BGlohJ7TPJ7WY68EoGiFgvq3t++HpMhkkKQqh1UOThh3w5h1hFQNGpe7vGjg+0U1OWXl1ehZtgd4hqas64Fct2DDVgCxUwQNkoc6VIJfXT6w5h14dsoUxP6gRVr05/WNU4iRlYKSlwzlQe+5eBIxEsukZV7JDrJ7kghzEvVcllMam8PIGXhZSgMpQTQE58vN2Ubi3t4if2KMpVLmIUAP1Mo20LOam20E/ohUf0zFrqKUtetHOxtE/8EJcugF7C5H+lRPP9Ijk6fu/7/APTMv4wTahexGnWz84uZuZmA3oxDU73jSVh5IZPwg7f3ZiVFxeobWogY7HUhBWilW+GTd2rpo9dOTxXfD9hJQTwhbCgp4vIbb90Xnz0zAXJJHykhnZwq5po1IgpahodrHZqsT1rBv6Yg2ArUO/8/tAdXbJq+BdCB37Zh0pBikABgFA3LvDMp0k8Sw7Dho9QbVeoLRbDy05gFAmtgTXqXDdYVyDs8CslFiDrpXk/nGhh0F6Xd+QND5wzJwMlRUFLKXoEpc7OtlEOXYtSj1gyOzVA5QxJqxVUgpzBuiRUeRhJ/csFvTAzJZVseTWtfV/uYbyDILJNCWAahG1D+3iGXKUh0kMQKG+2opzhvCfLlUosKkhudLUDU7oxTT48FIrphMNIlKQCoOWqc0dC39EVVyTC/Q+dPSJjvt/q/BTd8Hx6ZKJc0owg+BwxWpk05nq3hFpkoVrQBx10FY3Pwfg80xLila3YgUf3od4+hnKo2aXL7cF5mElokFSUUWyUqVVRPCoqGwobbgQlKbaNT8Wzh8VMoP+WmvJSuIt/tyeEZMoBlcmPcxicV9tsx6qsdwOIBQUkEudNL8/bQvLLroLw9gAAgEXYP11Ph6wrhkcYalo5JK2gJJHosElk9/3AhD8TYnJKyg1Ubatv4NGjhUHJRx7FD3l+/rHnPxXOHxQgFwlIfqam/d4xOCuRoXRnYexPJ/KsLzFQyiXwqOlPX9oWIcHdx79I1IVPLJSWHOHMFgQogK1c+DQOXJa/vaDzZuWYmlw3iG9awG/ALzQ4Kg87d7n6xqSsL+US1S7cqN4/eMjDTso1dx31h6YuYUVWEk0ypHR3Udg9hpEZAi8sRKQKqFLu9RsCTeKS0lRZIdzQmgEaEzstKZQXUqUQASTart4ecVweHGatGBqC2zVg7lQsktwFGHc8RfqSB5QfC4UKUeBB3JFIiXLYMVeT+DN4wUzigZUqFeVfIwkreESaNTByEBvyhS5yA0HQND4xIBBSAlq1oKONB7MZAnTGcsEjQC/eYKvEOUkNz72+3nHmz0XJ5O3Ua+MCVFK1ZRmBqmhp00elf2iZUgt+WmWTrmUWNKGli9dPKEVYwkAXa4ao5U0ikuealICSLV7qg1626RKOlJKinqK7GcdhSGGUZjU1cuwFdOdtYJi8GRlUyWAYhLFi1zlej1eDYfHhaMpGVYBLsb820LB7No8WlqzH82Xoau9L1Na1vBUpLlcB2xeSuG7LStkrRs5LVBc1dwGtQ1GkU7W7ByMqUr8t3KXdrOymJ8X0735S0j5WAHO9GfwbyjlqCiUnMUtvSrbV9YRTmnfQdqqjziZbpJykMbpqHIsdef8w1KCQwU5F3IUAx1NL/tGtNwXEVHgAysUBqXajcLtfWFzgQhR+ISXfIs0SXZnpw36UbYRfepCbKD9mzE/FNJZJseQSxcDcUtfwPquxe0JS0BMwSiHv+WMpNkJCmoKhiKO1XjxuDmFCvlBo4JFf8gTQgs/0jTwc3MFIzKSlVRZyXBoTU9OXKH057HgrCRpdpfhZCuKSS4JfIkpTQPUVSCKOQw5ODGLi8EqUkHKWLBXAQCf9KwGIj3HYKVcRK8wI4Vg12Ygi97vGgjApCSgABJJOVqVvR2blGp6K1FuRRxTyfNk4lSaZB3Hw0jo9ar8J1oxGhND5RMYn9PLuIKPzsvDnJ3P45fvHsfwVLzoISwJYBRrlKiE07k+ceOXNObK/I9AHHkAO6Pe/wD84W5WWAoh3/yBKv8ApfwG0erre0dqnR5TtvFfExM1e6yB0TwjyAgMuQSklxdKTWpdzQahkF+o3isxQWtatConxL/WDSMMplLCXSkpBOxVmUB3hCvAxbhUQYfDTLvQNWL9nSnX0Pi3v1iMNhnBUQ4Y/t6Qx2eniFf7v5iUuGJdYPRYNPD0U+puK/SPE9sLfFzX/UR4AD6R7rs1DJ8f/IjTkI8PjpWbFTTvMUz/AORielyyzf2g5jBCSX4ix7n8IRBq/N408VhmlJqak396isISk1776ReLwIh3DuwzVevmRHTpbrR3eUTlYkbe/WCFPGiun0B8bwpNYlY3hsK9TYelSY0ZxZQSdMwGlwQ/veAyJeUdWHiRT1i05H5u4CVgvpQnyaJN2ykF2MdoJzy0pBcpL9bwghNOe3frDIkkS6iwBBfnbxhaQksrZXma/v4wqQklbtlAAosVMNat3ARoSZaA2Qs2r07yTWJw+CDJPUnlUgDwHnDMmWVU3PsQJ54O2kKSpV8tNnp3saW8I74W1+VdttY1cF2ahPzJcEA8g9WaNiTLQE5QwTsKRmk9uEN6Z5JYUCH8xr70gqMK4a7x6bEYOWUENzhMdlkJJTUPb+e7eE3vlA9OhDCyFJpp096RpTlFg46ncUjSweHQ4zgg9b90aowSFpAIzM7E3HhEfc7ZRaZ56R2cFgFKmDUEVlYcihe9HuDq/n4RvJ7LynhBHvUfWLDspT7b6+W/SFW66Y2wz5Ulw1x5voRHJwqspCuKjdRfKRqLjvjVHZhpmJvQiw58ofldkAFnofI/WHjoyY1HhsT2ZlTYBi6SQXNuE6OGoddau+lgezFqBXlUoJYKcBL6kkGm9eRs8enmdl8dnF3Y0h3C4BTFKxmSQx99ItHSm5U1gGwB2EhOQqSjI53fQb/xGkImXKAAADAUAEFyco9OC2xSGoE0dBgBy8REw9nbWfkvLRSjXQHnQiPXfgnH/DlT1M5TLJA6AsT4iPJpQ2YO6UqHpX0HgI9b+EEcc2WT86Ft/uSRfqYnq+06U7eDz0iTR9I38Ckf8Pn7nEyn6CTPblcqjNw8s5R0J8/2jRwc0DCTk6/Gkq/+uePrDSZnGcTgfhyEnK2eSgit3TU+L9Ix8ESwp/cfvG/2usHDyWLtJlg8iwHmA/cIxsAlrF2VTwNolF/aHUSaPUdlB0f7Wfv9mPBzB+evR1L8lE+sfQuzbEm/I3qT6U7o8HOR+et2pMUD/wBRNtoXSfIXiKLdoAiWLfN9KwjhpTuG021+kaOOS6C9a1q+w1iMKkWptFU8E26B/DqoE2evT+IJJk/ngFqIceDxMxH5iheqg0Eko/OH/wAQ8wIFnR9pq4JAC05hq/8A0pcd0LyQorB5KJ7hp6Q4lDLlmnyrPkmK9myCVgboUf8AtOsSvFlliKHcbKbDjmU15MT9IzsPJ4fffGxjx+Ugd/8A2qhfDSKEau/czDzhE8CyywsyXWn6B9YvgpQYHZUExKWWkM+ZAt5jwMO4PBBnSSQdCNbH+IRzUVkKQxIwpUAaCm/daGkYE6VgUmUE6ecMoWP0mMkptvA+C8vBHlDcrCAXIhdM0bHzgwmj9HlE7YypDIw6NSDDMoJFjCaMQnYDuMNS5ydCIKeRsDCVJ3gySN4AlT7QVJ6RSMjmMJIgqFjpCyV9IuF840RlQBoL5xcGFErggOxiy1DqGA0TSA5vbRwXFFqAGAYmAhXOOg7zj8rImVLVt3kVP0/6Y9V+HVcQWHPC1bs7mvdc/pjy8rjJZg7ABtmD2uzx6LB4nJNS/wArkNqzglm/3Gp/uIhtVYojP3Ir2mlMufOQkcKZign/ABdx3M3jApeIYqT+rL4pcD1MaPbWB4xMDKCw5o2pFRzAHpGdOw6VFLOhWgPX34RykmiU8SNKdLJwxU1gE+DuTz+8I4ABiKtmB56MBBlY2ZkUlQAcAFQZLh2cjXw1imELA/5C2tRCK6dgvyeqwEuigS7vu9nvyePH9oyQJ8yn95IILUvroXPlHrcPiUy0OVG5GmoSC3e8ee7ckZZ5NMswBQpcgZT/AOJ8RE9J5LPKsSxIdNmqD4kt5QHDorZj/EMTVApOWtB4gjmaB/4gUhLuXt9mi3QjT5LqH5p6wVI/9wlrZSPMiKH/AJxrQkegb31hiXSYk7FTnr16Qrf4F4was+hQaUQrr8j/AFEG7PlDOn/FX7evlAcUjMlKgWy36FISfMDuJ2i0mYQQ18pHlS29IheC95RpYpIKJYpX7D7xkCdkmamo9AX7vvGyZBWhiNSUnYaUPIxfA9nlAbMD1iL1oxQr5C4IoIFyqj91qV0aHwRzELJw6tgeYIg+U7GMcpWx+EGSecGlo5iFpfQweWOUI5BQwkcxBUp6QKWl9IJlgbiqXYTJF0ogQTBEiGUjmgwRygmUbRVKYsHhtwAyANoMJYhTKesFQYpHUA0NAARJgIiweLqXgAdK4sIWzeMWzmO9QZDSVx0ATPjoPqfJx+cOxsBmS5dmGvkpi9SWeGMXiCJgAsFFIDkmpYgv00jV7Gw80JS4YAKIJoxJDBjp+8FH4YSqf8QzCKvkZ+rE6O+m0aZ/UwjJ7mYm9zyMdmzxNkpQA5SkOG0uQkvd2UBpZ6xoysEhwEhkmxADimusTgsFKk5cgrvXxP8AGkMf1NRs9KUHPzjydX6m39ljK+xLFdilQISxJIqeoPsc4rI/C5STxBQLGtGrUUJf9+VNBa1MeIWoPPxiBPUWNK87dGvWJv6zWqrRVxUuUUPYjpAJcULWr7Ahaf8AhpanzFxdPKlQORbz5Q/MnLGtr0Ne/wAYvInl6OKXtQ9KfzCfqtZK7HjCNVk80j8HTATUB9uvXp4GLD8KzQ4BFQBbWPVCe38Qb4/OOf8AiOsuaB6cfJ4pf4VnZnYWD379NYL/AMBnBRLcJehu5L+RMewSSxL6+2iQund7tHf5pqPoV6SZgyOzVpCXY5bHL3EEPUEQ3Lwg2tyNOUaqCAdfflBUT9K+/Zib+slLlDLT+TOl4Z9/OO+ARq3jGkqed2744mt69YT9S/A+yhJIVoXi6c4umHSpta98U+JzvB/U/B2wCFK2i5C4IhQe8FKmtvA/UfAfTspLmKF28IMMYdxHfEVFpa9GhfXvotGLRBxKvYiRPMWmYhqAdawv8bpHPW+BZQrscRiVUpDSZ76RmJWXhiVNMFa6Ak2PfFEXE0NCJnDlEmaNmii1UNtHs40LxIntCHxRziPiN/d7aGWtXDFaNP8AqBHImDeMszwLxaXiH1iq+qXYKNXPziYy/iDeOg/qYnbWfOFY0HUcvffBBMd2cN+1YxhiVlNAKUZj6v1iisetJBUlQzOzF9bxf0G+Dz4x8m5MVqSdq192jnDMANqkjnXwEZMnHlnJYDXoerwxKxSVKDKqRqGoOvfCPRaRZRQeQMrsHP8AmTbrvrDUqdX5XrYk6/w8LpUHoU9x66PFkzU5qGl6e+kTkkx1KKNAzL0Z4uuZsQB3jyHu8IqxnMeHI7RKsQTVieRYX9+UZnE56kXwMKxRHzB/fl/EFlT0s7Ct66jlt+8I/ENCAzdIOmfYh2LVbYl+j9dYnKFk1IdGJZ6DprpuLwwZrDUtp92jNmznoSzC9+TeGnWOE4jVwW7n74VQfgfeaWfn6m/T3SJSDe3QF7ekZ6cS7Mtq2N77taLKW5+al9fekK0w7kaAX79mOKn3u/snWFBMpS9fpalLW6RJxIB5G3Oz1MJtaG3DiVdT+8WYAMwpCJxbJfXV4lONSQ7jmwgbW3wHcjQEwMzaadKsInO45em8ZiccOZ9/WLf1PMDZ6+MO41yFaiNP+pA1gYxx8vdBCJxA08vDxdvGJTMSKV5dT/ECn4C9Rvs0ErzM/u0EzB6axnmc9X5t75RdGIY/Xx/bwjtrSOUh8Lpp4QTPSjc/fdCKZoY+/YgyZhHt46KHsOZxiUzmhUzn68vfdHIVWp8+kdICY18U6hv5jlThyHv94AZidi5Pj5wSaQWo3Qn6mGpUNjs5U2IE/wB05/Y+cUyjV/ExAQNi/UwvAuBlLmrkR0LEDQtyrHQrFweClmn+0xK7nqYiOj3Y9nkgJNpn+SvQw6RXw+kdHR0ingZw0oZVUHhzih+bvPofsI6OjNH3P+eB5F0/IP8AM/SB4NZKUuSeIX/xMdHQkuxfA0v51DRhTwgKrnoYmOhtP2hZRGvX6QZqDqf/ABjo6FnwGIRKAxoKfdEXa3Q/SOjon2OiU27vqqArVUf5CJjo5cgfARF/9hPflNYUnHhPX6xMdB0+wS4CG3j6iLSTTv8AtEx0CR0Qkz5T3/WCy/r9o6Oicev3Y4Ye/KLoN+v3jo6Ol2UiEZvP1TDWDDprufpHR0Ql7WVhyQn6n6RdQqr3oY6OgSGBzzwg6sPSDG56/eOjoK4QGWUKHp94DL06j/8AMdHRzODSw4jo6OhAn//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4580" name="AutoShape 4" descr="data:image/jpeg;base64,/9j/4AAQSkZJRgABAQAAAQABAAD/2wCEAAkGBhQSERUUExMUFRUVGBoaGBgYGBwbHhsaGxgXGRoXGxkXHSYeHBojGhgYHy8gIycpLCwsGB4xNTAqNSYrLCkBCQoKDgwOGg8PGiwkHyQsLCwsLCwvKiwsLCwsLCwsLCwsKSwsLCwpLCwsLCwsLCwsLCwsLCwsLCwsLCwsLCwsLP/AABEIAMIBAwMBIgACEQEDEQH/xAAcAAACAwEBAQEAAAAAAAAAAAADBAECBQAGBwj/xABAEAABAgQEAwYEBQMCBQUBAAABAhEAAyExBBJBUSJhcQWBkaGx8BMywdEGI1Lh8RRCcmKCFTOSorIWJHOjwgf/xAAaAQADAQEBAQAAAAAAAAAAAAABAgMEAAUG/8QALxEAAgIBBAEDAwMCBwAAAAAAAAECESEDEjFBURMyYQQisRRx8FKhBRVCgZHB0f/aAAwDAQACEQMRAD8A+LypSlfKCekEOBIIzUeGVOhRSizVFC3ftFkAqJCyO9TBuRFzEnJ89GdzfK4/uACkpLJAW9DTXlDUhSUkpmJIUbFRIy+EVloSVUBU2iQ9quCGp4Q//Srnu0sJA1Usqp0NHvWElJLkjOS7BLl2IUsqZrm36XfavMwt8RlvQkMXU700qbxoI7HIQsueFqpGpuDWjXe3N6QhLwS8z0Jr824uK6sD4QNNp2/AsGvIwcSqpIFRr62tFpU0tvpQkA+nr4wATlpYB01qB40vtFhi2oQGu+r952hZQ8IVx8IakVFUpHEQDlJLuSzP5tESMKmoJZwaM1QOf0gBxKwAwV8z1oX5He0GTMWovxHrloG5Kfy0iUk+bJyTzkOvCMwI0IPEoNsSCWa1aQbDyg/CoizJHEb1YXB1ptpCpmqJcZA1Mzk8LWLdYYnyFZXzAgB0kJKdakZy/gIVp8NiP5YwcCVOc6G0zFnBJejs1PSMyYghbBIzOXAqIYGDUcpKlqpwu5DPyFr6QwlPw6rRKWNaZS16AhtjQHzYqnt7sCa8iJUUGqVJB0Y0LVPSH5XaqEZSgGzMbHW/vSA47GyixlIbfYaOALE3hOd2ZY5gCqrX5sdixB747bGfuwHan7h6f2mqYgobK+wF3uf2hBEio4qu1flP2r0gmDm6EWJFnBodTyh5OEOQcSTQnKSHFqNY3fxjsQwgN7MFJGOUgcQBAIIIuDXoWh//ANSOp2JBd+Wmhro8KYdBzpBQCmxBoR9mrFcVg0ZQUuOJlA2odFd4iOyEpZRP7XyOdmTUKWAc6QSaAkkaMCNz9ucMS8LJCiKukf3cJDtwnMwd222jPRhUSypK1MCklLGrkhu8XL84CqTnWUJJW1c1TmDB6b6Q8Y5cs0K0eilYwAFwySCyiuz6EB7kP3vGWiUSQH1LK2TXQQQdngoBzBLCqSag2ZTlxEzsUrIUnIFA2AL6cQILd8DjglyDcoetTQMWL6GvXaDZUrSSshKkvwi9acIemlucEwmBTMAUtaXo9g4L7m/o0XwHYaQGXxlyAplgHQasCz6bRVTSWeRoxB41DBkmqW73FxqzVi6p6Up4UqJJBdIJcZb11BvfTeEhICGMxKyASly4DhwKkbiNNeDOYJOfLQukEgBXynx+sF0sC7afBnoDkkCjXYudOgofdILiVpWpwnIwAZ3oAAa0JjTmdnB3SFZAOIWalFB3NaFoVxckoKc3ELEsXAu76g8tomnFuwO6pikqYUuE0cVoP7S9731vSK4nGqlFN2IfcbPuwOkaoCSAgLypepIdyAxLk8Opq/c0Z81CVLUcoIfhSXtWgNtHiUWptumv5+R/by7Kq7bA/VYbnTd7RMKr7ImAtlA5X83iY7fAbB5bD4e7cLCoL1pcn7QRcpCVAMmorQ0c7Gm9oXm4sKCHDZQx1fmHD9zwTD5AQ9lU4ritCPWPUcXyz1GnyzSQjKHYp3b5dO5zGr2ZNABUQWyu4d2qRQdD5RnYQUUyeGxSTmBcVKaUJ8tKxdEpQFipI0FDUelR7MZJQTVNmKSVmlg8eErIS3ECQpVmAVoweztQ0DR2O7NMwZ0IQkivAQ5ZnLA1NUmo18YGMAQkKGZmAPIej2i8lIQc6iCkhgQWLP8AKacVX5Rnbaluiqf5BF+BLttGeWlZyOAAMrAvQEEAfKwzAtyfSMSaBmuCBYjXn0+0bXaUsTFAoSFcIoAwapLsKnpuYWXgGSc2UO5G+mmov7vp05qMUiyklyZ6V1bwIvbyi4SzjMoNzH0g0nCKVX5rkuWZmuTf1jRwfYBmpTkWgKKVUKv01cNoXH7xWWrGKyG74E8JhmLmpe4Nrh7374uhRSaLLNR0ih6lh5vWKYjAzEEInS8ruQXIBbptteotAVSig0WSDvHJJq7EazkaT2mQpQ4diN6VAbS8NSpudLgZVCm55sAwAc2jGlpLk0NzoPLSDpnsWAYvTpq0T1dL+kWcF/pNCfhEyQCauKsKECjlqvalIREozlJqqWAaKYkhLcVKOB5CHsN2ghQImu5JCcqqtoFcnAZ3EFnSCZYWkPl4VAaDRVN3+0TW6Pu58i24/uMnFSyAlRUXoaAhQNH4i4NH67R0jsyaEJMtKZiVqYApIWkpcsCasw1cUvCqJ4JYslVeJmZqAUoz3h4dsuAlUpymoLkNpUag7g6AxDZNP7Vf8/2/IIeGAxSMhBCZgOXjCkkZSzMDbL+4hSUUqCkZQpSqAvQVqbsaAjvj0Uj8QJSysjhPDUByCwUlyp3IN+nWPOYzEgqJGvN7va++8W0FN2nGvk5xisxLHCKL58h0cVsRfwvA5cxKEkB8wSQQ1NtL6RSdjSugAQCK5RqCWihSCTqx1qdQ8aXHqYlPsvLnIdzmB1bXd2flDmDxASXCmDjrpoWcNGcuWUu4PWhtyFrwwgPUW+moDwZaaa5YJRVWas1KVZMpcm5ZvEGgPN2jYweICEiWsZsxqSXGxAuNw4jPwqQoBicxFFFlMEgk0SxGwJPWNAALQ+QJISQ4IQDszgk9HjFqUlt6Ein0xhCUKBzhKUl0lJU5d21DgkveE5+FOHTlQ6pSv1efLSm7GFZWJGcApAIYFC6AkAh8xsHNuUNTVzVgy8o1IIsUhzlc/Mz0b7wNlP47GVs6VIUqpcAMxINRWgVagPpBVSkKyupTncgu1wzGtLcqc7oImpKKVSGoE1FgL7u/dzisnswShnUyyM3E9GoxrrQ2qNaQrfT5OUSJnZyFAsVM4zMxAJLADUjn0jMKsoZQZiwJBqxN/GNqY5HxEhBd8xFLiuYPd9eYMAwcgjKuYMwBdINQHGUub25eNGbTnjIXC2ZwmZqm/SOikySpz8N1IfhPCKdDUR0aKj5J7GfP1SgSyT4+/bxM0l2NG02NN+kGzBJGVIPm4oe76QyjEJWtPAQ9DV3emvdG23d0ey5NdDfZxZL3UCA3I+uvsiDz5gJN8zvenTl3VgsnCkOEMmhJqxFLAG55de+8qWcrgEJAqSGc6Eal+Wp74yucbs8+Tt2iFzapZQGoLPTvJ894HJJDoKs1SxfUXA0+76vEDDFTqO7ty66tXzjsDJyzOJxe3VvCG2xrA0KaaROIlLJOV2Ac0YprxCgYAK1FK6RTCJmJGZQzpIBAOmr9GvBcWVoU+YAqfMaG++uUh374HgcaUgHKHq2oyv8AKP8AT0NIRxdWqYZcWgU1CkqUMrKUS4FQ12G9/SAYdYSvMpGYAFwSRoRcbGvdGp/UkpCSf+XUPo2j3tpyhCTMUc7hCiok1G5c2rDpPa7QUy2JxhmzHUWTo6lEJ3bMSe6BqBU1tgQ9SCS9BaCSZaUJZfFncpbawVm2FaEvalYPNkk5AFZ6OeC3NXiPbQrkl9qObyLKwatqttegtziUMmuo0O4aoh5GOH/LpQfMGIpbaJw+Mc5eE0pwi/6g46xCUprlEW32K4bCy1L4gQC9HNyX02jV7LwSgkhRCVcQCk5gpKk8SSdCCC1dANoVXhUpIqviLAZSTTaDYmcmU+UAhNCCtKTUOOFyo1fp6rOU9RUuxluZI7N4glRQFPmoGBRozln5G9GjOxUtajlRLysK5mffM12bWGEdvKW8stlpRV1cQpmYl7V5Q7Ow4nh10ULKUQHb+02cUuK+gpGU9N3qIO3azGwuDmFIGfhUW6VqqzsLun9J2jRR+FJ+ZQLBnZSiWUAW4SHverOIbweA/tlqSCpT5VOSClyGYEhnunrGhPV8NRzzzmAFgTm+JspWx0O8T1vq57qh+BllX/4ebxMrKUy1EOKMP8gK2qOnWOlJyqLF9CRGr2hLQHCASpKgnOALEOUkGygdgNXEJSpRqw6d+w3vXlFYailDP/Bmm6wVmzApglJDbkts76W/mIlKzOFAkvTWw/iOSsB3q4vzgiez1tmSyg2hvbz3HIxdcZwJgKxQzFibsT7eHpfamQggJykMpCg4KmuBprZozGUBUlr2pWlDD0vBqYuUpTqSR1s9YnKMexE2mNYLGS8rTUJOqSz0d8rE9a35iNr+sSrIcwAFiEg0YumxawjCw8hxl4KUfm39qrVDGp0giZKkpZlBiWCSKkihB513jNqQjJlYylEe7YwtQqWzB82W4FAC31GsAT2oCWyhiACKh7jQsCd9dobkmcpOiABYh1BiKFtL6PeBp7MGfNLVwkEjb/UE13tE4tJbZMo1myZanHBmTZJdwAD/AGkgORqPWFfzEBKVoAQNUsoO5IUGNuTadYYUlYJJUpiXfQtqQNQ3lBcRPz4daUqKg7g0NACS5LE2vfrWOun8HLj5MXG9jJzn4aUFFGdR2G/OOiETVgAMYiNieosWS3o8avKFCqQbUDhm2H0hrCpTncEOOmmrwrNmAOpKSFBnBAZjV+tbwBK3qSEuz5R4naNOxyR6exyXJtpclRqdWAZms4ewgqZ6ltoFFyHo+45iMz8pSg8xatSVitQ2Wh0MCUhH9rCtw4MK9O8d+SLh0/wb8mdkJ1o732ryb6QKWgJUFkvLOu5q4jOwyllJAmjW6a+Nqt4iIwuJVnypUjMdSmr6j5mzPRrGkSUHFt3nsENNxvI12iokkpJsQrZqFmoTXWFcNOAQUqcMCPNywf3WKzjiJauJQL1fhINGdiDpuIvh+xgeJSlMGIFPX9o0QVLJZJJZZP8AVhQIAIrQm1OT9IVyqCgskKAOj110tD/aElKUhh3mp84XQTcEs3v1bvgu+QN1wV/qVKSWSCgE3YN6t3DeJRNmpVcnKNGLClQ70ZqwVSwEKSwZhRQDglqgjXmdNIawGQ5eNiAKGgDkBnNW5jwiTajG9uBW1WEICSsn4gzCoZ6304tIaT2kskA1U9w3e4AvfXuhjtOd8QBKXopnahZIoC5eoPuwv6dKUpAuVV3sD9YdRU4pyWRbbWTX7Nx/xUlEwUIJH+lTBiC4yuQa8w72i+O7JRNQkuFKIDGiVcLghQDOpVFO3J6VzpIABd3NQRqdAeUNKx7BgDXVTKNKCrO3L5YxvR2SvTJOaXAsjLIcEDiDhiDffUV3jXndpmbLZSEhwGYVtV0lxcvp3WhDCpRVRUM9SxrpcOXd9IquYwZLlmf0ppfxgzjGbVrK7JuTXHZE2cEg1IKWKW0INTZ7bbCEUYgzV5io5UBr6P6OYvVSm01J17jYdIvMlJBy/wBuzs1X0b1MaIxjHHZyqKpjn/DwhIUuYioBuKAUypFia6O8COJBJABUkUKi41o2tnhJQCXAyinzAUHiHKtIKmdmTlCciKPue/Qb6wr0e3kMorkJQup05XJswvZtmpEKnupww/xt3DblAyAGA4jYJD9ztBRZ2D8oeiUsDAxTiqQ4L0oTRmGg3hjG9sLmWoCwIc1Yu7qsYzis+DO0X1u1oXYuaEyem7G7SKZSCzlNCm7E1dPNqnrpDc/GylAuQSA9AxVXyINTHk/6lSGylul+riGpa8wbVgc1Ob2jLqaCb3Db2sHoMTgwofEk/ETmDpyFTkh3c6323hTD4jLKokgM9DpqSdXvWxhfCY1YlEJFEnMTVw+oALBruKwxhcVxETV3uXIJcnRqad0S2OKaefyNuTdoZk4wqSsZc3Ia2uDfQ03gU+cU/ISEKBZOoJBBHT2Id7ObiWCWaooQS5qCKMWI8LxONkJUha0q4gNg1L9CXtyiSmlKqKpOjzwkPUENzLeTxMMKmpPzIL68UTG3cyOxHzSZN0HjBMNhs6gCpufswJSSU9InDLZQ998emz2+Fg3cZ+HUpQhaVLUCSF24SwI0o4JhU9mJ3X0cfaNv8M48kmSsApU7uW5Hv1HMDcwjiJJQtSCapJB7jEFKXDMOpOa7K4PDS0gjJfUv56ERfDS602+p/aIRKNNiW9NusGlHKs3Nxbmzt4mCmLpybbsp2hJrLB5+ghqVJ4Qd6+/ekQviUNxTubwr9ocA02EBvBQxO05jltj66eXnA5eICUlgH3fpQjo8BnKzKUd1HygbUr79/WK7E1TG2p4ZEwhVQDWrX0H1fyjS7HwyC5UHIDh7eBHOM12NnZh7aNbswgVO33990dNYpHMtMQ63sK02tvF54FOQfvNPQDxiVzRmcmz6xXFzEAsljuxe3fyfviOcIzvdtKZvXSCycUEnVR0Ab2IWEgE1JahA93iM4zsCQfCEcYslS6CzMQWKlmpNr05m0coBXIGwZldQ3oYXE1iU1L6bfeInzWSAAQ/I25GGUM4GUc4GpsspZx8NLBhmctvyiVzyNH6hu+FsMSTXKNyos/hbwhuSpLh6gaA6c/COljkWeHkCjDJN3fd3v9YZw+HUpQStXADUIYEvzOvjFStBLgEDbbo5icpFQ55nbrAtsTc7NAdnyiXSiYAbM+bXVL8tIRmSynUm1SCD8vO/dBZGPWiiUEHSwtR7xE/MsjMyR4l9yfS+sIlJPIW7WRdnpBDVn+z0IHhBjLJDODTQEfX6R0yWQGUkjYMzH6V33g2ToEoge/dYLIVVx3wIJJauwb7RaVLyqykNWvKtXaC6qgJYH8NNUlSglTPQ6OPQ7xZEpIJSFWLWv7+sSJaSpk8Q0Y+W7c4MjC1FHFK/x3RmbQEmMS1qZPEQ3DTbUMNG5Rq4BQ+GqUoOCD/iRTUPoT0bwzEJZSs7CtLuAa2djp1aCKl5iopBAD8QpWmhNmjJOKljjs1xbTGVdlEmstKv9WZIdqA15R0Cw6lBIB+JTp9REwt6i8f3HuB8okIDs94ElNWEXlLyv0aLYVLmPoqN7dWxyXOylySN2p7LxsLk5pSJpNTRRNyasK6jKQeid4xTJJLQ/KBSgJeju2j2+giUl4Mmpt22N4daUF2cm1Hr7f3YcyW8xTE/yfKNDCyUhALEvY6u2mzRnTVfmHT2YnB3JkNN8mlhE5jSje/3bkYt2knJLWp6gUPVgPWL9kyXLsWtys1oJ2tKeTM8fAvAumaI8ZPKyZdE13JiVkAnb0i0liE6MD4v9opiF+/D33RpQ3YF9fWGsL8RVEaC9v38ITloeG04spBa5DHlBYGUxMggsVZlct+pvFRKUaB+b0HSDYJJcqy5qa0T379IcVgSU8SjwiqRQNy36wrlWANvgAqWHDKyswuwFLc45csEpIdR1yl+lQGgxQjMOF6B81S7B+57RoSVDKQAno5BGlohJ7TPJ7WY68EoGiFgvq3t++HpMhkkKQqh1UOThh3w5h1hFQNGpe7vGjg+0U1OWXl1ehZtgd4hqas64Fct2DDVgCxUwQNkoc6VIJfXT6w5h14dsoUxP6gRVr05/WNU4iRlYKSlwzlQe+5eBIxEsukZV7JDrJ7kghzEvVcllMam8PIGXhZSgMpQTQE58vN2Ubi3t4if2KMpVLmIUAP1Mo20LOam20E/ohUf0zFrqKUtetHOxtE/8EJcugF7C5H+lRPP9Ijk6fu/7/APTMv4wTahexGnWz84uZuZmA3oxDU73jSVh5IZPwg7f3ZiVFxeobWogY7HUhBWilW+GTd2rpo9dOTxXfD9hJQTwhbCgp4vIbb90Xnz0zAXJJHykhnZwq5po1IgpahodrHZqsT1rBv6Yg2ArUO/8/tAdXbJq+BdCB37Zh0pBikABgFA3LvDMp0k8Sw7Dho9QbVeoLRbDy05gFAmtgTXqXDdYVyDs8CslFiDrpXk/nGhh0F6Xd+QND5wzJwMlRUFLKXoEpc7OtlEOXYtSj1gyOzVA5QxJqxVUgpzBuiRUeRhJ/csFvTAzJZVseTWtfV/uYbyDILJNCWAahG1D+3iGXKUh0kMQKG+2opzhvCfLlUosKkhudLUDU7oxTT48FIrphMNIlKQCoOWqc0dC39EVVyTC/Q+dPSJjvt/q/BTd8Hx6ZKJc0owg+BwxWpk05nq3hFpkoVrQBx10FY3Pwfg80xLila3YgUf3od4+hnKo2aXL7cF5mElokFSUUWyUqVVRPCoqGwobbgQlKbaNT8Wzh8VMoP+WmvJSuIt/tyeEZMoBlcmPcxicV9tsx6qsdwOIBQUkEudNL8/bQvLLroLw9gAAgEXYP11Ph6wrhkcYalo5JK2gJJHosElk9/3AhD8TYnJKyg1Ubatv4NGjhUHJRx7FD3l+/rHnPxXOHxQgFwlIfqam/d4xOCuRoXRnYexPJ/KsLzFQyiXwqOlPX9oWIcHdx79I1IVPLJSWHOHMFgQogK1c+DQOXJa/vaDzZuWYmlw3iG9awG/ALzQ4Kg87d7n6xqSsL+US1S7cqN4/eMjDTso1dx31h6YuYUVWEk0ypHR3Udg9hpEZAi8sRKQKqFLu9RsCTeKS0lRZIdzQmgEaEzstKZQXUqUQASTart4ecVweHGatGBqC2zVg7lQsktwFGHc8RfqSB5QfC4UKUeBB3JFIiXLYMVeT+DN4wUzigZUqFeVfIwkreESaNTByEBvyhS5yA0HQND4xIBBSAlq1oKONB7MZAnTGcsEjQC/eYKvEOUkNz72+3nHmz0XJ5O3Ua+MCVFK1ZRmBqmhp00elf2iZUgt+WmWTrmUWNKGli9dPKEVYwkAXa4ao5U0ikuealICSLV7qg1626RKOlJKinqK7GcdhSGGUZjU1cuwFdOdtYJi8GRlUyWAYhLFi1zlej1eDYfHhaMpGVYBLsb820LB7No8WlqzH82Xoau9L1Na1vBUpLlcB2xeSuG7LStkrRs5LVBc1dwGtQ1GkU7W7ByMqUr8t3KXdrOymJ8X0735S0j5WAHO9GfwbyjlqCiUnMUtvSrbV9YRTmnfQdqqjziZbpJykMbpqHIsdef8w1KCQwU5F3IUAx1NL/tGtNwXEVHgAysUBqXajcLtfWFzgQhR+ISXfIs0SXZnpw36UbYRfepCbKD9mzE/FNJZJseQSxcDcUtfwPquxe0JS0BMwSiHv+WMpNkJCmoKhiKO1XjxuDmFCvlBo4JFf8gTQgs/0jTwc3MFIzKSlVRZyXBoTU9OXKH057HgrCRpdpfhZCuKSS4JfIkpTQPUVSCKOQw5ODGLi8EqUkHKWLBXAQCf9KwGIj3HYKVcRK8wI4Vg12Ygi97vGgjApCSgABJJOVqVvR2blGp6K1FuRRxTyfNk4lSaZB3Hw0jo9ar8J1oxGhND5RMYn9PLuIKPzsvDnJ3P45fvHsfwVLzoISwJYBRrlKiE07k+ceOXNObK/I9AHHkAO6Pe/wD84W5WWAoh3/yBKv8ApfwG0erre0dqnR5TtvFfExM1e6yB0TwjyAgMuQSklxdKTWpdzQahkF+o3isxQWtatConxL/WDSMMplLCXSkpBOxVmUB3hCvAxbhUQYfDTLvQNWL9nSnX0Pi3v1iMNhnBUQ4Y/t6Qx2eniFf7v5iUuGJdYPRYNPD0U+puK/SPE9sLfFzX/UR4AD6R7rs1DJ8f/IjTkI8PjpWbFTTvMUz/AORielyyzf2g5jBCSX4ix7n8IRBq/N408VhmlJqak396isISk1776ReLwIh3DuwzVevmRHTpbrR3eUTlYkbe/WCFPGiun0B8bwpNYlY3hsK9TYelSY0ZxZQSdMwGlwQ/veAyJeUdWHiRT1i05H5u4CVgvpQnyaJN2ykF2MdoJzy0pBcpL9bwghNOe3frDIkkS6iwBBfnbxhaQksrZXma/v4wqQklbtlAAosVMNat3ARoSZaA2Qs2r07yTWJw+CDJPUnlUgDwHnDMmWVU3PsQJ54O2kKSpV8tNnp3saW8I74W1+VdttY1cF2ahPzJcEA8g9WaNiTLQE5QwTsKRmk9uEN6Z5JYUCH8xr70gqMK4a7x6bEYOWUENzhMdlkJJTUPb+e7eE3vlA9OhDCyFJpp096RpTlFg46ncUjSweHQ4zgg9b90aowSFpAIzM7E3HhEfc7ZRaZ56R2cFgFKmDUEVlYcihe9HuDq/n4RvJ7LynhBHvUfWLDspT7b6+W/SFW66Y2wz5Ulw1x5voRHJwqspCuKjdRfKRqLjvjVHZhpmJvQiw58ofldkAFnofI/WHjoyY1HhsT2ZlTYBi6SQXNuE6OGoddau+lgezFqBXlUoJYKcBL6kkGm9eRs8enmdl8dnF3Y0h3C4BTFKxmSQx99ItHSm5U1gGwB2EhOQqSjI53fQb/xGkImXKAAADAUAEFyco9OC2xSGoE0dBgBy8REw9nbWfkvLRSjXQHnQiPXfgnH/DlT1M5TLJA6AsT4iPJpQ2YO6UqHpX0HgI9b+EEcc2WT86Ft/uSRfqYnq+06U7eDz0iTR9I38Ckf8Pn7nEyn6CTPblcqjNw8s5R0J8/2jRwc0DCTk6/Gkq/+uePrDSZnGcTgfhyEnK2eSgit3TU+L9Ix8ESwp/cfvG/2usHDyWLtJlg8iwHmA/cIxsAlrF2VTwNolF/aHUSaPUdlB0f7Wfv9mPBzB+evR1L8lE+sfQuzbEm/I3qT6U7o8HOR+et2pMUD/wBRNtoXSfIXiKLdoAiWLfN9KwjhpTuG021+kaOOS6C9a1q+w1iMKkWptFU8E26B/DqoE2evT+IJJk/ngFqIceDxMxH5iheqg0Eko/OH/wAQ8wIFnR9pq4JAC05hq/8A0pcd0LyQorB5KJ7hp6Q4lDLlmnyrPkmK9myCVgboUf8AtOsSvFlliKHcbKbDjmU15MT9IzsPJ4fffGxjx+Ugd/8A2qhfDSKEau/czDzhE8CyywsyXWn6B9YvgpQYHZUExKWWkM+ZAt5jwMO4PBBnSSQdCNbH+IRzUVkKQxIwpUAaCm/daGkYE6VgUmUE6ecMoWP0mMkptvA+C8vBHlDcrCAXIhdM0bHzgwmj9HlE7YypDIw6NSDDMoJFjCaMQnYDuMNS5ydCIKeRsDCVJ3gySN4AlT7QVJ6RSMjmMJIgqFjpCyV9IuF840RlQBoL5xcGFErggOxiy1DqGA0TSA5vbRwXFFqAGAYmAhXOOg7zj8rImVLVt3kVP0/6Y9V+HVcQWHPC1bs7mvdc/pjy8rjJZg7ABtmD2uzx6LB4nJNS/wArkNqzglm/3Gp/uIhtVYojP3Ir2mlMufOQkcKZign/ABdx3M3jApeIYqT+rL4pcD1MaPbWB4xMDKCw5o2pFRzAHpGdOw6VFLOhWgPX34RykmiU8SNKdLJwxU1gE+DuTz+8I4ABiKtmB56MBBlY2ZkUlQAcAFQZLh2cjXw1imELA/5C2tRCK6dgvyeqwEuigS7vu9nvyePH9oyQJ8yn95IILUvroXPlHrcPiUy0OVG5GmoSC3e8ee7ckZZ5NMswBQpcgZT/AOJ8RE9J5LPKsSxIdNmqD4kt5QHDorZj/EMTVApOWtB4gjmaB/4gUhLuXt9mi3QjT5LqH5p6wVI/9wlrZSPMiKH/AJxrQkegb31hiXSYk7FTnr16Qrf4F4was+hQaUQrr8j/AFEG7PlDOn/FX7evlAcUjMlKgWy36FISfMDuJ2i0mYQQ18pHlS29IheC95RpYpIKJYpX7D7xkCdkmamo9AX7vvGyZBWhiNSUnYaUPIxfA9nlAbMD1iL1oxQr5C4IoIFyqj91qV0aHwRzELJw6tgeYIg+U7GMcpWx+EGSecGlo5iFpfQweWOUI5BQwkcxBUp6QKWl9IJlgbiqXYTJF0ogQTBEiGUjmgwRygmUbRVKYsHhtwAyANoMJYhTKesFQYpHUA0NAARJgIiweLqXgAdK4sIWzeMWzmO9QZDSVx0ATPjoPqfJx+cOxsBmS5dmGvkpi9SWeGMXiCJgAsFFIDkmpYgv00jV7Gw80JS4YAKIJoxJDBjp+8FH4YSqf8QzCKvkZ+rE6O+m0aZ/UwjJ7mYm9zyMdmzxNkpQA5SkOG0uQkvd2UBpZ6xoysEhwEhkmxADimusTgsFKk5cgrvXxP8AGkMf1NRs9KUHPzjydX6m39ljK+xLFdilQISxJIqeoPsc4rI/C5STxBQLGtGrUUJf9+VNBa1MeIWoPPxiBPUWNK87dGvWJv6zWqrRVxUuUUPYjpAJcULWr7Ahaf8AhpanzFxdPKlQORbz5Q/MnLGtr0Ne/wAYvInl6OKXtQ9KfzCfqtZK7HjCNVk80j8HTATUB9uvXp4GLD8KzQ4BFQBbWPVCe38Qb4/OOf8AiOsuaB6cfJ4pf4VnZnYWD379NYL/AMBnBRLcJehu5L+RMewSSxL6+2iQund7tHf5pqPoV6SZgyOzVpCXY5bHL3EEPUEQ3Lwg2tyNOUaqCAdfflBUT9K+/Zib+slLlDLT+TOl4Z9/OO+ARq3jGkqed2744mt69YT9S/A+yhJIVoXi6c4umHSpta98U+JzvB/U/B2wCFK2i5C4IhQe8FKmtvA/UfAfTspLmKF28IMMYdxHfEVFpa9GhfXvotGLRBxKvYiRPMWmYhqAdawv8bpHPW+BZQrscRiVUpDSZ76RmJWXhiVNMFa6Ak2PfFEXE0NCJnDlEmaNmii1UNtHs40LxIntCHxRziPiN/d7aGWtXDFaNP8AqBHImDeMszwLxaXiH1iq+qXYKNXPziYy/iDeOg/qYnbWfOFY0HUcvffBBMd2cN+1YxhiVlNAKUZj6v1iisetJBUlQzOzF9bxf0G+Dz4x8m5MVqSdq192jnDMANqkjnXwEZMnHlnJYDXoerwxKxSVKDKqRqGoOvfCPRaRZRQeQMrsHP8AmTbrvrDUqdX5XrYk6/w8LpUHoU9x66PFkzU5qGl6e+kTkkx1KKNAzL0Z4uuZsQB3jyHu8IqxnMeHI7RKsQTVieRYX9+UZnE56kXwMKxRHzB/fl/EFlT0s7Ct66jlt+8I/ENCAzdIOmfYh2LVbYl+j9dYnKFk1IdGJZ6DprpuLwwZrDUtp92jNmznoSzC9+TeGnWOE4jVwW7n74VQfgfeaWfn6m/T3SJSDe3QF7ekZ6cS7Mtq2N77taLKW5+al9fekK0w7kaAX79mOKn3u/snWFBMpS9fpalLW6RJxIB5G3Oz1MJtaG3DiVdT+8WYAMwpCJxbJfXV4lONSQ7jmwgbW3wHcjQEwMzaadKsInO45em8ZiccOZ9/WLf1PMDZ6+MO41yFaiNP+pA1gYxx8vdBCJxA08vDxdvGJTMSKV5dT/ECn4C9Rvs0ErzM/u0EzB6axnmc9X5t75RdGIY/Xx/bwjtrSOUh8Lpp4QTPSjc/fdCKZoY+/YgyZhHt46KHsOZxiUzmhUzn68vfdHIVWp8+kdICY18U6hv5jlThyHv94AZidi5Pj5wSaQWo3Qn6mGpUNjs5U2IE/wB05/Y+cUyjV/ExAQNi/UwvAuBlLmrkR0LEDQtyrHQrFweClmn+0xK7nqYiOj3Y9nkgJNpn+SvQw6RXw+kdHR0ingZw0oZVUHhzih+bvPofsI6OjNH3P+eB5F0/IP8AM/SB4NZKUuSeIX/xMdHQkuxfA0v51DRhTwgKrnoYmOhtP2hZRGvX6QZqDqf/ABjo6FnwGIRKAxoKfdEXa3Q/SOjon2OiU27vqqArVUf5CJjo5cgfARF/9hPflNYUnHhPX6xMdB0+wS4CG3j6iLSTTv8AtEx0CR0Qkz5T3/WCy/r9o6Oicev3Y4Ye/KLoN+v3jo6Ol2UiEZvP1TDWDDprufpHR0Ql7WVhyQn6n6RdQqr3oY6OgSGBzzwg6sPSDG56/eOjoK4QGWUKHp94DL06j/8AMdHRzODSw4jo6OhAn//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4582" name="AutoShape 6" descr="data:image/jpeg;base64,/9j/4AAQSkZJRgABAQAAAQABAAD/2wCEAAkGBhQSERUUExMUFRUVGBoaGBgYGBwbHhsaGxgXGRoXGxkXHSYeHBojGhgYHy8gIycpLCwsGB4xNTAqNSYrLCkBCQoKDgwOGg8PGiwkHyQsLCwsLCwvKiwsLCwsLCwsLCwsKSwsLCwpLCwsLCwsLCwsLCwsLCwsLCwsLCwsLCwsLP/AABEIAMIBAwMBIgACEQEDEQH/xAAcAAACAwEBAQEAAAAAAAAAAAADBAECBQAGBwj/xABAEAABAgQEAwYEBQMCBQUBAAABAhEAAyExBBJBUSJhcQWBkaGx8BMywdEGI1Lh8RRCcmKCFTOSorIWJHOjwgf/xAAaAQADAQEBAQAAAAAAAAAAAAABAgMEAAUG/8QALxEAAgIBBAEDAwMCBwAAAAAAAAECESEDEjFBURMyYQQisRRx8FKhBRVCgZHB0f/aAAwDAQACEQMRAD8A+LypSlfKCekEOBIIzUeGVOhRSizVFC3ftFkAqJCyO9TBuRFzEnJ89GdzfK4/uACkpLJAW9DTXlDUhSUkpmJIUbFRIy+EVloSVUBU2iQ9quCGp4Q//Srnu0sJA1Usqp0NHvWElJLkjOS7BLl2IUsqZrm36XfavMwt8RlvQkMXU700qbxoI7HIQsueFqpGpuDWjXe3N6QhLwS8z0Jr824uK6sD4QNNp2/AsGvIwcSqpIFRr62tFpU0tvpQkA+nr4wATlpYB01qB40vtFhi2oQGu+r952hZQ8IVx8IakVFUpHEQDlJLuSzP5tESMKmoJZwaM1QOf0gBxKwAwV8z1oX5He0GTMWovxHrloG5Kfy0iUk+bJyTzkOvCMwI0IPEoNsSCWa1aQbDyg/CoizJHEb1YXB1ptpCpmqJcZA1Mzk8LWLdYYnyFZXzAgB0kJKdakZy/gIVp8NiP5YwcCVOc6G0zFnBJejs1PSMyYghbBIzOXAqIYGDUcpKlqpwu5DPyFr6QwlPw6rRKWNaZS16AhtjQHzYqnt7sCa8iJUUGqVJB0Y0LVPSH5XaqEZSgGzMbHW/vSA47GyixlIbfYaOALE3hOd2ZY5gCqrX5sdixB747bGfuwHan7h6f2mqYgobK+wF3uf2hBEio4qu1flP2r0gmDm6EWJFnBodTyh5OEOQcSTQnKSHFqNY3fxjsQwgN7MFJGOUgcQBAIIIuDXoWh//ANSOp2JBd+Wmhro8KYdBzpBQCmxBoR9mrFcVg0ZQUuOJlA2odFd4iOyEpZRP7XyOdmTUKWAc6QSaAkkaMCNz9ucMS8LJCiKukf3cJDtwnMwd222jPRhUSypK1MCklLGrkhu8XL84CqTnWUJJW1c1TmDB6b6Q8Y5cs0K0eilYwAFwySCyiuz6EB7kP3vGWiUSQH1LK2TXQQQdngoBzBLCqSag2ZTlxEzsUrIUnIFA2AL6cQILd8DjglyDcoetTQMWL6GvXaDZUrSSshKkvwi9acIemlucEwmBTMAUtaXo9g4L7m/o0XwHYaQGXxlyAplgHQasCz6bRVTSWeRoxB41DBkmqW73FxqzVi6p6Up4UqJJBdIJcZb11BvfTeEhICGMxKyASly4DhwKkbiNNeDOYJOfLQukEgBXynx+sF0sC7afBnoDkkCjXYudOgofdILiVpWpwnIwAZ3oAAa0JjTmdnB3SFZAOIWalFB3NaFoVxckoKc3ELEsXAu76g8tomnFuwO6pikqYUuE0cVoP7S9731vSK4nGqlFN2IfcbPuwOkaoCSAgLypepIdyAxLk8Opq/c0Z81CVLUcoIfhSXtWgNtHiUWptumv5+R/by7Kq7bA/VYbnTd7RMKr7ImAtlA5X83iY7fAbB5bD4e7cLCoL1pcn7QRcpCVAMmorQ0c7Gm9oXm4sKCHDZQx1fmHD9zwTD5AQ9lU4ritCPWPUcXyz1GnyzSQjKHYp3b5dO5zGr2ZNABUQWyu4d2qRQdD5RnYQUUyeGxSTmBcVKaUJ8tKxdEpQFipI0FDUelR7MZJQTVNmKSVmlg8eErIS3ECQpVmAVoweztQ0DR2O7NMwZ0IQkivAQ5ZnLA1NUmo18YGMAQkKGZmAPIej2i8lIQc6iCkhgQWLP8AKacVX5Rnbaluiqf5BF+BLttGeWlZyOAAMrAvQEEAfKwzAtyfSMSaBmuCBYjXn0+0bXaUsTFAoSFcIoAwapLsKnpuYWXgGSc2UO5G+mmov7vp05qMUiyklyZ6V1bwIvbyi4SzjMoNzH0g0nCKVX5rkuWZmuTf1jRwfYBmpTkWgKKVUKv01cNoXH7xWWrGKyG74E8JhmLmpe4Nrh7374uhRSaLLNR0ih6lh5vWKYjAzEEInS8ruQXIBbptteotAVSig0WSDvHJJq7EazkaT2mQpQ4diN6VAbS8NSpudLgZVCm55sAwAc2jGlpLk0NzoPLSDpnsWAYvTpq0T1dL+kWcF/pNCfhEyQCauKsKECjlqvalIREozlJqqWAaKYkhLcVKOB5CHsN2ghQImu5JCcqqtoFcnAZ3EFnSCZYWkPl4VAaDRVN3+0TW6Pu58i24/uMnFSyAlRUXoaAhQNH4i4NH67R0jsyaEJMtKZiVqYApIWkpcsCasw1cUvCqJ4JYslVeJmZqAUoz3h4dsuAlUpymoLkNpUag7g6AxDZNP7Vf8/2/IIeGAxSMhBCZgOXjCkkZSzMDbL+4hSUUqCkZQpSqAvQVqbsaAjvj0Uj8QJSysjhPDUByCwUlyp3IN+nWPOYzEgqJGvN7va++8W0FN2nGvk5xisxLHCKL58h0cVsRfwvA5cxKEkB8wSQQ1NtL6RSdjSugAQCK5RqCWihSCTqx1qdQ8aXHqYlPsvLnIdzmB1bXd2flDmDxASXCmDjrpoWcNGcuWUu4PWhtyFrwwgPUW+moDwZaaa5YJRVWas1KVZMpcm5ZvEGgPN2jYweICEiWsZsxqSXGxAuNw4jPwqQoBicxFFFlMEgk0SxGwJPWNAALQ+QJISQ4IQDszgk9HjFqUlt6Ein0xhCUKBzhKUl0lJU5d21DgkveE5+FOHTlQ6pSv1efLSm7GFZWJGcApAIYFC6AkAh8xsHNuUNTVzVgy8o1IIsUhzlc/Mz0b7wNlP47GVs6VIUqpcAMxINRWgVagPpBVSkKyupTncgu1wzGtLcqc7oImpKKVSGoE1FgL7u/dzisnswShnUyyM3E9GoxrrQ2qNaQrfT5OUSJnZyFAsVM4zMxAJLADUjn0jMKsoZQZiwJBqxN/GNqY5HxEhBd8xFLiuYPd9eYMAwcgjKuYMwBdINQHGUub25eNGbTnjIXC2ZwmZqm/SOikySpz8N1IfhPCKdDUR0aKj5J7GfP1SgSyT4+/bxM0l2NG02NN+kGzBJGVIPm4oe76QyjEJWtPAQ9DV3emvdG23d0ey5NdDfZxZL3UCA3I+uvsiDz5gJN8zvenTl3VgsnCkOEMmhJqxFLAG55de+8qWcrgEJAqSGc6Eal+Wp74yucbs8+Tt2iFzapZQGoLPTvJ894HJJDoKs1SxfUXA0+76vEDDFTqO7ty66tXzjsDJyzOJxe3VvCG2xrA0KaaROIlLJOV2Ac0YprxCgYAK1FK6RTCJmJGZQzpIBAOmr9GvBcWVoU+YAqfMaG++uUh374HgcaUgHKHq2oyv8AKP8AT0NIRxdWqYZcWgU1CkqUMrKUS4FQ12G9/SAYdYSvMpGYAFwSRoRcbGvdGp/UkpCSf+XUPo2j3tpyhCTMUc7hCiok1G5c2rDpPa7QUy2JxhmzHUWTo6lEJ3bMSe6BqBU1tgQ9SCS9BaCSZaUJZfFncpbawVm2FaEvalYPNkk5AFZ6OeC3NXiPbQrkl9qObyLKwatqttegtziUMmuo0O4aoh5GOH/LpQfMGIpbaJw+Mc5eE0pwi/6g46xCUprlEW32K4bCy1L4gQC9HNyX02jV7LwSgkhRCVcQCk5gpKk8SSdCCC1dANoVXhUpIqviLAZSTTaDYmcmU+UAhNCCtKTUOOFyo1fp6rOU9RUuxluZI7N4glRQFPmoGBRozln5G9GjOxUtajlRLysK5mffM12bWGEdvKW8stlpRV1cQpmYl7V5Q7Ow4nh10ULKUQHb+02cUuK+gpGU9N3qIO3azGwuDmFIGfhUW6VqqzsLun9J2jRR+FJ+ZQLBnZSiWUAW4SHverOIbweA/tlqSCpT5VOSClyGYEhnunrGhPV8NRzzzmAFgTm+JspWx0O8T1vq57qh+BllX/4ebxMrKUy1EOKMP8gK2qOnWOlJyqLF9CRGr2hLQHCASpKgnOALEOUkGygdgNXEJSpRqw6d+w3vXlFYailDP/Bmm6wVmzApglJDbkts76W/mIlKzOFAkvTWw/iOSsB3q4vzgiez1tmSyg2hvbz3HIxdcZwJgKxQzFibsT7eHpfamQggJykMpCg4KmuBprZozGUBUlr2pWlDD0vBqYuUpTqSR1s9YnKMexE2mNYLGS8rTUJOqSz0d8rE9a35iNr+sSrIcwAFiEg0YumxawjCw8hxl4KUfm39qrVDGp0giZKkpZlBiWCSKkihB513jNqQjJlYylEe7YwtQqWzB82W4FAC31GsAT2oCWyhiACKh7jQsCd9dobkmcpOiABYh1BiKFtL6PeBp7MGfNLVwkEjb/UE13tE4tJbZMo1myZanHBmTZJdwAD/AGkgORqPWFfzEBKVoAQNUsoO5IUGNuTadYYUlYJJUpiXfQtqQNQ3lBcRPz4daUqKg7g0NACS5LE2vfrWOun8HLj5MXG9jJzn4aUFFGdR2G/OOiETVgAMYiNieosWS3o8avKFCqQbUDhm2H0hrCpTncEOOmmrwrNmAOpKSFBnBAZjV+tbwBK3qSEuz5R4naNOxyR6exyXJtpclRqdWAZms4ewgqZ6ltoFFyHo+45iMz8pSg8xatSVitQ2Wh0MCUhH9rCtw4MK9O8d+SLh0/wb8mdkJ1o732ryb6QKWgJUFkvLOu5q4jOwyllJAmjW6a+Nqt4iIwuJVnypUjMdSmr6j5mzPRrGkSUHFt3nsENNxvI12iokkpJsQrZqFmoTXWFcNOAQUqcMCPNywf3WKzjiJauJQL1fhINGdiDpuIvh+xgeJSlMGIFPX9o0QVLJZJJZZP8AVhQIAIrQm1OT9IVyqCgskKAOj110tD/aElKUhh3mp84XQTcEs3v1bvgu+QN1wV/qVKSWSCgE3YN6t3DeJRNmpVcnKNGLClQ70ZqwVSwEKSwZhRQDglqgjXmdNIawGQ5eNiAKGgDkBnNW5jwiTajG9uBW1WEICSsn4gzCoZ6304tIaT2kskA1U9w3e4AvfXuhjtOd8QBKXopnahZIoC5eoPuwv6dKUpAuVV3sD9YdRU4pyWRbbWTX7Nx/xUlEwUIJH+lTBiC4yuQa8w72i+O7JRNQkuFKIDGiVcLghQDOpVFO3J6VzpIABd3NQRqdAeUNKx7BgDXVTKNKCrO3L5YxvR2SvTJOaXAsjLIcEDiDhiDffUV3jXndpmbLZSEhwGYVtV0lxcvp3WhDCpRVRUM9SxrpcOXd9IquYwZLlmf0ppfxgzjGbVrK7JuTXHZE2cEg1IKWKW0INTZ7bbCEUYgzV5io5UBr6P6OYvVSm01J17jYdIvMlJBy/wBuzs1X0b1MaIxjHHZyqKpjn/DwhIUuYioBuKAUypFia6O8COJBJABUkUKi41o2tnhJQCXAyinzAUHiHKtIKmdmTlCciKPue/Qb6wr0e3kMorkJQup05XJswvZtmpEKnupww/xt3DblAyAGA4jYJD9ztBRZ2D8oeiUsDAxTiqQ4L0oTRmGg3hjG9sLmWoCwIc1Yu7qsYzis+DO0X1u1oXYuaEyem7G7SKZSCzlNCm7E1dPNqnrpDc/GylAuQSA9AxVXyINTHk/6lSGylul+riGpa8wbVgc1Ob2jLqaCb3Db2sHoMTgwofEk/ETmDpyFTkh3c6323hTD4jLKokgM9DpqSdXvWxhfCY1YlEJFEnMTVw+oALBruKwxhcVxETV3uXIJcnRqad0S2OKaefyNuTdoZk4wqSsZc3Ia2uDfQ03gU+cU/ISEKBZOoJBBHT2Id7ObiWCWaooQS5qCKMWI8LxONkJUha0q4gNg1L9CXtyiSmlKqKpOjzwkPUENzLeTxMMKmpPzIL68UTG3cyOxHzSZN0HjBMNhs6gCpufswJSSU9InDLZQ998emz2+Fg3cZ+HUpQhaVLUCSF24SwI0o4JhU9mJ3X0cfaNv8M48kmSsApU7uW5Hv1HMDcwjiJJQtSCapJB7jEFKXDMOpOa7K4PDS0gjJfUv56ERfDS602+p/aIRKNNiW9NusGlHKs3Nxbmzt4mCmLpybbsp2hJrLB5+ghqVJ4Qd6+/ekQviUNxTubwr9ocA02EBvBQxO05jltj66eXnA5eICUlgH3fpQjo8BnKzKUd1HygbUr79/WK7E1TG2p4ZEwhVQDWrX0H1fyjS7HwyC5UHIDh7eBHOM12NnZh7aNbswgVO33990dNYpHMtMQ63sK02tvF54FOQfvNPQDxiVzRmcmz6xXFzEAsljuxe3fyfviOcIzvdtKZvXSCycUEnVR0Ab2IWEgE1JahA93iM4zsCQfCEcYslS6CzMQWKlmpNr05m0coBXIGwZldQ3oYXE1iU1L6bfeInzWSAAQ/I25GGUM4GUc4GpsspZx8NLBhmctvyiVzyNH6hu+FsMSTXKNyos/hbwhuSpLh6gaA6c/COljkWeHkCjDJN3fd3v9YZw+HUpQStXADUIYEvzOvjFStBLgEDbbo5icpFQ55nbrAtsTc7NAdnyiXSiYAbM+bXVL8tIRmSynUm1SCD8vO/dBZGPWiiUEHSwtR7xE/MsjMyR4l9yfS+sIlJPIW7WRdnpBDVn+z0IHhBjLJDODTQEfX6R0yWQGUkjYMzH6V33g2ToEoge/dYLIVVx3wIJJauwb7RaVLyqykNWvKtXaC6qgJYH8NNUlSglTPQ6OPQ7xZEpIJSFWLWv7+sSJaSpk8Q0Y+W7c4MjC1FHFK/x3RmbQEmMS1qZPEQ3DTbUMNG5Rq4BQ+GqUoOCD/iRTUPoT0bwzEJZSs7CtLuAa2djp1aCKl5iopBAD8QpWmhNmjJOKljjs1xbTGVdlEmstKv9WZIdqA15R0Cw6lBIB+JTp9REwt6i8f3HuB8okIDs94ElNWEXlLyv0aLYVLmPoqN7dWxyXOylySN2p7LxsLk5pSJpNTRRNyasK6jKQeid4xTJJLQ/KBSgJeju2j2+giUl4Mmpt22N4daUF2cm1Hr7f3YcyW8xTE/yfKNDCyUhALEvY6u2mzRnTVfmHT2YnB3JkNN8mlhE5jSje/3bkYt2knJLWp6gUPVgPWL9kyXLsWtys1oJ2tKeTM8fAvAumaI8ZPKyZdE13JiVkAnb0i0liE6MD4v9opiF+/D33RpQ3YF9fWGsL8RVEaC9v38ITloeG04spBa5DHlBYGUxMggsVZlct+pvFRKUaB+b0HSDYJJcqy5qa0T379IcVgSU8SjwiqRQNy36wrlWANvgAqWHDKyswuwFLc45csEpIdR1yl+lQGgxQjMOF6B81S7B+57RoSVDKQAno5BGlohJ7TPJ7WY68EoGiFgvq3t++HpMhkkKQqh1UOThh3w5h1hFQNGpe7vGjg+0U1OWXl1ehZtgd4hqas64Fct2DDVgCxUwQNkoc6VIJfXT6w5h14dsoUxP6gRVr05/WNU4iRlYKSlwzlQe+5eBIxEsukZV7JDrJ7kghzEvVcllMam8PIGXhZSgMpQTQE58vN2Ubi3t4if2KMpVLmIUAP1Mo20LOam20E/ohUf0zFrqKUtetHOxtE/8EJcugF7C5H+lRPP9Ijk6fu/7/APTMv4wTahexGnWz84uZuZmA3oxDU73jSVh5IZPwg7f3ZiVFxeobWogY7HUhBWilW+GTd2rpo9dOTxXfD9hJQTwhbCgp4vIbb90Xnz0zAXJJHykhnZwq5po1IgpahodrHZqsT1rBv6Yg2ArUO/8/tAdXbJq+BdCB37Zh0pBikABgFA3LvDMp0k8Sw7Dho9QbVeoLRbDy05gFAmtgTXqXDdYVyDs8CslFiDrpXk/nGhh0F6Xd+QND5wzJwMlRUFLKXoEpc7OtlEOXYtSj1gyOzVA5QxJqxVUgpzBuiRUeRhJ/csFvTAzJZVseTWtfV/uYbyDILJNCWAahG1D+3iGXKUh0kMQKG+2opzhvCfLlUosKkhudLUDU7oxTT48FIrphMNIlKQCoOWqc0dC39EVVyTC/Q+dPSJjvt/q/BTd8Hx6ZKJc0owg+BwxWpk05nq3hFpkoVrQBx10FY3Pwfg80xLila3YgUf3od4+hnKo2aXL7cF5mElokFSUUWyUqVVRPCoqGwobbgQlKbaNT8Wzh8VMoP+WmvJSuIt/tyeEZMoBlcmPcxicV9tsx6qsdwOIBQUkEudNL8/bQvLLroLw9gAAgEXYP11Ph6wrhkcYalo5JK2gJJHosElk9/3AhD8TYnJKyg1Ubatv4NGjhUHJRx7FD3l+/rHnPxXOHxQgFwlIfqam/d4xOCuRoXRnYexPJ/KsLzFQyiXwqOlPX9oWIcHdx79I1IVPLJSWHOHMFgQogK1c+DQOXJa/vaDzZuWYmlw3iG9awG/ALzQ4Kg87d7n6xqSsL+US1S7cqN4/eMjDTso1dx31h6YuYUVWEk0ypHR3Udg9hpEZAi8sRKQKqFLu9RsCTeKS0lRZIdzQmgEaEzstKZQXUqUQASTart4ecVweHGatGBqC2zVg7lQsktwFGHc8RfqSB5QfC4UKUeBB3JFIiXLYMVeT+DN4wUzigZUqFeVfIwkreESaNTByEBvyhS5yA0HQND4xIBBSAlq1oKONB7MZAnTGcsEjQC/eYKvEOUkNz72+3nHmz0XJ5O3Ua+MCVFK1ZRmBqmhp00elf2iZUgt+WmWTrmUWNKGli9dPKEVYwkAXa4ao5U0ikuealICSLV7qg1626RKOlJKinqK7GcdhSGGUZjU1cuwFdOdtYJi8GRlUyWAYhLFi1zlej1eDYfHhaMpGVYBLsb820LB7No8WlqzH82Xoau9L1Na1vBUpLlcB2xeSuG7LStkrRs5LVBc1dwGtQ1GkU7W7ByMqUr8t3KXdrOymJ8X0735S0j5WAHO9GfwbyjlqCiUnMUtvSrbV9YRTmnfQdqqjziZbpJykMbpqHIsdef8w1KCQwU5F3IUAx1NL/tGtNwXEVHgAysUBqXajcLtfWFzgQhR+ISXfIs0SXZnpw36UbYRfepCbKD9mzE/FNJZJseQSxcDcUtfwPquxe0JS0BMwSiHv+WMpNkJCmoKhiKO1XjxuDmFCvlBo4JFf8gTQgs/0jTwc3MFIzKSlVRZyXBoTU9OXKH057HgrCRpdpfhZCuKSS4JfIkpTQPUVSCKOQw5ODGLi8EqUkHKWLBXAQCf9KwGIj3HYKVcRK8wI4Vg12Ygi97vGgjApCSgABJJOVqVvR2blGp6K1FuRRxTyfNk4lSaZB3Hw0jo9ar8J1oxGhND5RMYn9PLuIKPzsvDnJ3P45fvHsfwVLzoISwJYBRrlKiE07k+ceOXNObK/I9AHHkAO6Pe/wD84W5WWAoh3/yBKv8ApfwG0erre0dqnR5TtvFfExM1e6yB0TwjyAgMuQSklxdKTWpdzQahkF+o3isxQWtatConxL/WDSMMplLCXSkpBOxVmUB3hCvAxbhUQYfDTLvQNWL9nSnX0Pi3v1iMNhnBUQ4Y/t6Qx2eniFf7v5iUuGJdYPRYNPD0U+puK/SPE9sLfFzX/UR4AD6R7rs1DJ8f/IjTkI8PjpWbFTTvMUz/AORielyyzf2g5jBCSX4ix7n8IRBq/N408VhmlJqak396isISk1776ReLwIh3DuwzVevmRHTpbrR3eUTlYkbe/WCFPGiun0B8bwpNYlY3hsK9TYelSY0ZxZQSdMwGlwQ/veAyJeUdWHiRT1i05H5u4CVgvpQnyaJN2ykF2MdoJzy0pBcpL9bwghNOe3frDIkkS6iwBBfnbxhaQksrZXma/v4wqQklbtlAAosVMNat3ARoSZaA2Qs2r07yTWJw+CDJPUnlUgDwHnDMmWVU3PsQJ54O2kKSpV8tNnp3saW8I74W1+VdttY1cF2ahPzJcEA8g9WaNiTLQE5QwTsKRmk9uEN6Z5JYUCH8xr70gqMK4a7x6bEYOWUENzhMdlkJJTUPb+e7eE3vlA9OhDCyFJpp096RpTlFg46ncUjSweHQ4zgg9b90aowSFpAIzM7E3HhEfc7ZRaZ56R2cFgFKmDUEVlYcihe9HuDq/n4RvJ7LynhBHvUfWLDspT7b6+W/SFW66Y2wz5Ulw1x5voRHJwqspCuKjdRfKRqLjvjVHZhpmJvQiw58ofldkAFnofI/WHjoyY1HhsT2ZlTYBi6SQXNuE6OGoddau+lgezFqBXlUoJYKcBL6kkGm9eRs8enmdl8dnF3Y0h3C4BTFKxmSQx99ItHSm5U1gGwB2EhOQqSjI53fQb/xGkImXKAAADAUAEFyco9OC2xSGoE0dBgBy8REw9nbWfkvLRSjXQHnQiPXfgnH/DlT1M5TLJA6AsT4iPJpQ2YO6UqHpX0HgI9b+EEcc2WT86Ft/uSRfqYnq+06U7eDz0iTR9I38Ckf8Pn7nEyn6CTPblcqjNw8s5R0J8/2jRwc0DCTk6/Gkq/+uePrDSZnGcTgfhyEnK2eSgit3TU+L9Ix8ESwp/cfvG/2usHDyWLtJlg8iwHmA/cIxsAlrF2VTwNolF/aHUSaPUdlB0f7Wfv9mPBzB+evR1L8lE+sfQuzbEm/I3qT6U7o8HOR+et2pMUD/wBRNtoXSfIXiKLdoAiWLfN9KwjhpTuG021+kaOOS6C9a1q+w1iMKkWptFU8E26B/DqoE2evT+IJJk/ngFqIceDxMxH5iheqg0Eko/OH/wAQ8wIFnR9pq4JAC05hq/8A0pcd0LyQorB5KJ7hp6Q4lDLlmnyrPkmK9myCVgboUf8AtOsSvFlliKHcbKbDjmU15MT9IzsPJ4fffGxjx+Ugd/8A2qhfDSKEau/czDzhE8CyywsyXWn6B9YvgpQYHZUExKWWkM+ZAt5jwMO4PBBnSSQdCNbH+IRzUVkKQxIwpUAaCm/daGkYE6VgUmUE6ecMoWP0mMkptvA+C8vBHlDcrCAXIhdM0bHzgwmj9HlE7YypDIw6NSDDMoJFjCaMQnYDuMNS5ydCIKeRsDCVJ3gySN4AlT7QVJ6RSMjmMJIgqFjpCyV9IuF840RlQBoL5xcGFErggOxiy1DqGA0TSA5vbRwXFFqAGAYmAhXOOg7zj8rImVLVt3kVP0/6Y9V+HVcQWHPC1bs7mvdc/pjy8rjJZg7ABtmD2uzx6LB4nJNS/wArkNqzglm/3Gp/uIhtVYojP3Ir2mlMufOQkcKZign/ABdx3M3jApeIYqT+rL4pcD1MaPbWB4xMDKCw5o2pFRzAHpGdOw6VFLOhWgPX34RykmiU8SNKdLJwxU1gE+DuTz+8I4ABiKtmB56MBBlY2ZkUlQAcAFQZLh2cjXw1imELA/5C2tRCK6dgvyeqwEuigS7vu9nvyePH9oyQJ8yn95IILUvroXPlHrcPiUy0OVG5GmoSC3e8ee7ckZZ5NMswBQpcgZT/AOJ8RE9J5LPKsSxIdNmqD4kt5QHDorZj/EMTVApOWtB4gjmaB/4gUhLuXt9mi3QjT5LqH5p6wVI/9wlrZSPMiKH/AJxrQkegb31hiXSYk7FTnr16Qrf4F4was+hQaUQrr8j/AFEG7PlDOn/FX7evlAcUjMlKgWy36FISfMDuJ2i0mYQQ18pHlS29IheC95RpYpIKJYpX7D7xkCdkmamo9AX7vvGyZBWhiNSUnYaUPIxfA9nlAbMD1iL1oxQr5C4IoIFyqj91qV0aHwRzELJw6tgeYIg+U7GMcpWx+EGSecGlo5iFpfQweWOUI5BQwkcxBUp6QKWl9IJlgbiqXYTJF0ogQTBEiGUjmgwRygmUbRVKYsHhtwAyANoMJYhTKesFQYpHUA0NAARJgIiweLqXgAdK4sIWzeMWzmO9QZDSVx0ATPjoPqfJx+cOxsBmS5dmGvkpi9SWeGMXiCJgAsFFIDkmpYgv00jV7Gw80JS4YAKIJoxJDBjp+8FH4YSqf8QzCKvkZ+rE6O+m0aZ/UwjJ7mYm9zyMdmzxNkpQA5SkOG0uQkvd2UBpZ6xoysEhwEhkmxADimusTgsFKk5cgrvXxP8AGkMf1NRs9KUHPzjydX6m39ljK+xLFdilQISxJIqeoPsc4rI/C5STxBQLGtGrUUJf9+VNBa1MeIWoPPxiBPUWNK87dGvWJv6zWqrRVxUuUUPYjpAJcULWr7Ahaf8AhpanzFxdPKlQORbz5Q/MnLGtr0Ne/wAYvInl6OKXtQ9KfzCfqtZK7HjCNVk80j8HTATUB9uvXp4GLD8KzQ4BFQBbWPVCe38Qb4/OOf8AiOsuaB6cfJ4pf4VnZnYWD379NYL/AMBnBRLcJehu5L+RMewSSxL6+2iQund7tHf5pqPoV6SZgyOzVpCXY5bHL3EEPUEQ3Lwg2tyNOUaqCAdfflBUT9K+/Zib+slLlDLT+TOl4Z9/OO+ARq3jGkqed2744mt69YT9S/A+yhJIVoXi6c4umHSpta98U+JzvB/U/B2wCFK2i5C4IhQe8FKmtvA/UfAfTspLmKF28IMMYdxHfEVFpa9GhfXvotGLRBxKvYiRPMWmYhqAdawv8bpHPW+BZQrscRiVUpDSZ76RmJWXhiVNMFa6Ak2PfFEXE0NCJnDlEmaNmii1UNtHs40LxIntCHxRziPiN/d7aGWtXDFaNP8AqBHImDeMszwLxaXiH1iq+qXYKNXPziYy/iDeOg/qYnbWfOFY0HUcvffBBMd2cN+1YxhiVlNAKUZj6v1iisetJBUlQzOzF9bxf0G+Dz4x8m5MVqSdq192jnDMANqkjnXwEZMnHlnJYDXoerwxKxSVKDKqRqGoOvfCPRaRZRQeQMrsHP8AmTbrvrDUqdX5XrYk6/w8LpUHoU9x66PFkzU5qGl6e+kTkkx1KKNAzL0Z4uuZsQB3jyHu8IqxnMeHI7RKsQTVieRYX9+UZnE56kXwMKxRHzB/fl/EFlT0s7Ct66jlt+8I/ENCAzdIOmfYh2LVbYl+j9dYnKFk1IdGJZ6DprpuLwwZrDUtp92jNmznoSzC9+TeGnWOE4jVwW7n74VQfgfeaWfn6m/T3SJSDe3QF7ekZ6cS7Mtq2N77taLKW5+al9fekK0w7kaAX79mOKn3u/snWFBMpS9fpalLW6RJxIB5G3Oz1MJtaG3DiVdT+8WYAMwpCJxbJfXV4lONSQ7jmwgbW3wHcjQEwMzaadKsInO45em8ZiccOZ9/WLf1PMDZ6+MO41yFaiNP+pA1gYxx8vdBCJxA08vDxdvGJTMSKV5dT/ECn4C9Rvs0ErzM/u0EzB6axnmc9X5t75RdGIY/Xx/bwjtrSOUh8Lpp4QTPSjc/fdCKZoY+/YgyZhHt46KHsOZxiUzmhUzn68vfdHIVWp8+kdICY18U6hv5jlThyHv94AZidi5Pj5wSaQWo3Qn6mGpUNjs5U2IE/wB05/Y+cUyjV/ExAQNi/UwvAuBlLmrkR0LEDQtyrHQrFweClmn+0xK7nqYiOj3Y9nkgJNpn+SvQw6RXw+kdHR0ingZw0oZVUHhzih+bvPofsI6OjNH3P+eB5F0/IP8AM/SB4NZKUuSeIX/xMdHQkuxfA0v51DRhTwgKrnoYmOhtP2hZRGvX6QZqDqf/ABjo6FnwGIRKAxoKfdEXa3Q/SOjon2OiU27vqqArVUf5CJjo5cgfARF/9hPflNYUnHhPX6xMdB0+wS4CG3j6iLSTTv8AtEx0CR0Qkz5T3/WCy/r9o6Oicev3Y4Ye/KLoN+v3jo6Ol2UiEZvP1TDWDDprufpHR0Ql7WVhyQn6n6RdQqr3oY6OgSGBzzwg6sPSDG56/eOjoK4QGWUKHp94DL06j/8AMdHRzODSw4jo6OhAn//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4584" name="Picture 8" descr="http://www.sarikoza.com/images2/img/10996/Image/Sira_Agaclar.jpg"/>
          <p:cNvPicPr>
            <a:picLocks noChangeAspect="1" noChangeArrowheads="1"/>
          </p:cNvPicPr>
          <p:nvPr/>
        </p:nvPicPr>
        <p:blipFill>
          <a:blip r:embed="rId3" cstate="print"/>
          <a:srcRect/>
          <a:stretch>
            <a:fillRect/>
          </a:stretch>
        </p:blipFill>
        <p:spPr bwMode="auto">
          <a:xfrm>
            <a:off x="899592" y="548680"/>
            <a:ext cx="7092280" cy="5319210"/>
          </a:xfrm>
          <a:prstGeom prst="rect">
            <a:avLst/>
          </a:prstGeom>
          <a:noFill/>
        </p:spPr>
      </p:pic>
      <p:sp>
        <p:nvSpPr>
          <p:cNvPr id="2" name="Altbilgi Yer Tutucusu 1"/>
          <p:cNvSpPr>
            <a:spLocks noGrp="1"/>
          </p:cNvSpPr>
          <p:nvPr>
            <p:ph type="ftr" sz="quarter" idx="11"/>
          </p:nvPr>
        </p:nvSpPr>
        <p:spPr/>
        <p:txBody>
          <a:bodyPr/>
          <a:lstStyle/>
          <a:p>
            <a:endParaRPr lang="tr-TR"/>
          </a:p>
        </p:txBody>
      </p:sp>
    </p:spTree>
  </p:cSld>
  <p:clrMapOvr>
    <a:masterClrMapping/>
  </p:clrMapOvr>
  <p:transition spd="slow">
    <p:wipe dir="d"/>
    <p:sndAc>
      <p:stSnd>
        <p:snd r:embed="rId2" name="cashreg.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t3.gstatic.com/images?q=tbn:ANd9GcQvY0uN40JkUw7hyl1YCgr_xPIYsXQ4U92V2cis6AZTDntxXxb6"/>
          <p:cNvPicPr>
            <a:picLocks noChangeAspect="1" noChangeArrowheads="1"/>
          </p:cNvPicPr>
          <p:nvPr/>
        </p:nvPicPr>
        <p:blipFill>
          <a:blip r:embed="rId3" cstate="print"/>
          <a:srcRect/>
          <a:stretch>
            <a:fillRect/>
          </a:stretch>
        </p:blipFill>
        <p:spPr bwMode="auto">
          <a:xfrm>
            <a:off x="1259632" y="764704"/>
            <a:ext cx="6624736" cy="4968552"/>
          </a:xfrm>
          <a:prstGeom prst="rect">
            <a:avLst/>
          </a:prstGeom>
          <a:noFill/>
        </p:spPr>
      </p:pic>
      <p:sp>
        <p:nvSpPr>
          <p:cNvPr id="2" name="Altbilgi Yer Tutucusu 1"/>
          <p:cNvSpPr>
            <a:spLocks noGrp="1"/>
          </p:cNvSpPr>
          <p:nvPr>
            <p:ph type="ftr" sz="quarter" idx="11"/>
          </p:nvPr>
        </p:nvSpPr>
        <p:spPr/>
        <p:txBody>
          <a:bodyPr/>
          <a:lstStyle/>
          <a:p>
            <a:endParaRPr lang="tr-TR"/>
          </a:p>
        </p:txBody>
      </p:sp>
    </p:spTree>
  </p:cSld>
  <p:clrMapOvr>
    <a:masterClrMapping/>
  </p:clrMapOvr>
  <p:transition spd="slow">
    <p:circle/>
    <p:sndAc>
      <p:stSnd>
        <p:snd r:embed="rId2" name="applause.wav"/>
      </p:stSnd>
    </p:sndAc>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88</Words>
  <Application>Microsoft Office PowerPoint</Application>
  <PresentationFormat>Ekran Gösterisi (4:3)</PresentationFormat>
  <Paragraphs>21</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Ofis Teması</vt:lpstr>
      <vt:lpstr>AĞAÇLARIN FAYDALARI</vt:lpstr>
      <vt:lpstr>AĞAÇLARIN FAYDALARI?</vt:lpstr>
      <vt:lpstr>Slayt 3</vt:lpstr>
      <vt:lpstr>AĞAÇLARI KURTARMAK BİZİM ELİMİZDE!!</vt:lpstr>
      <vt:lpstr>AĞAÇLARIN ÖNEMİ</vt:lpstr>
      <vt:lpstr>Slayt 6</vt:lpstr>
      <vt:lpstr>AĞAÇLARI KORUMAK İÇİN NELER YAPILMALI ?</vt:lpstr>
      <vt:lpstr>Slayt 8</vt:lpstr>
      <vt:lpstr>Slayt 9</vt:lpstr>
      <vt:lpstr>AĞAÇLARLA İLGİLİ GÜZEL SÖZLER</vt:lpstr>
      <vt:lpstr>Slayt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AĞAÇLARIN FAYDALARI</dc:title>
  <dc:creator>grundig</dc:creator>
  <cp:lastModifiedBy>lenovo</cp:lastModifiedBy>
  <cp:revision>9</cp:revision>
  <dcterms:created xsi:type="dcterms:W3CDTF">2013-04-25T19:08:02Z</dcterms:created>
  <dcterms:modified xsi:type="dcterms:W3CDTF">2013-05-06T07:52:34Z</dcterms:modified>
</cp:coreProperties>
</file>