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85" r:id="rId2"/>
    <p:sldId id="292" r:id="rId3"/>
    <p:sldId id="390" r:id="rId4"/>
    <p:sldId id="396" r:id="rId5"/>
    <p:sldId id="411" r:id="rId6"/>
    <p:sldId id="401" r:id="rId7"/>
    <p:sldId id="409" r:id="rId8"/>
    <p:sldId id="406" r:id="rId9"/>
    <p:sldId id="405" r:id="rId10"/>
    <p:sldId id="407" r:id="rId11"/>
    <p:sldId id="399" r:id="rId12"/>
    <p:sldId id="400" r:id="rId13"/>
    <p:sldId id="402" r:id="rId14"/>
    <p:sldId id="403" r:id="rId15"/>
    <p:sldId id="404" r:id="rId16"/>
    <p:sldId id="408" r:id="rId17"/>
    <p:sldId id="412" r:id="rId18"/>
    <p:sldId id="413" r:id="rId19"/>
    <p:sldId id="414" r:id="rId20"/>
    <p:sldId id="415" r:id="rId21"/>
    <p:sldId id="395" r:id="rId22"/>
    <p:sldId id="392" r:id="rId23"/>
    <p:sldId id="391" r:id="rId24"/>
    <p:sldId id="393" r:id="rId25"/>
    <p:sldId id="394" r:id="rId26"/>
    <p:sldId id="397" r:id="rId27"/>
    <p:sldId id="286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4C72373-E7D6-4398-88F4-5FA146EEEB9C}" type="datetimeFigureOut">
              <a:rPr lang="tr-TR" smtClean="0"/>
              <a:pPr/>
              <a:t>04.04.2013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gif"/><Relationship Id="rId5" Type="http://schemas.openxmlformats.org/officeDocument/2006/relationships/image" Target="../media/image81.gif"/><Relationship Id="rId4" Type="http://schemas.openxmlformats.org/officeDocument/2006/relationships/image" Target="../media/image80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image" Target="../media/image20.gif"/><Relationship Id="rId18" Type="http://schemas.openxmlformats.org/officeDocument/2006/relationships/image" Target="../media/image25.gif"/><Relationship Id="rId26" Type="http://schemas.openxmlformats.org/officeDocument/2006/relationships/image" Target="../media/image33.gif"/><Relationship Id="rId39" Type="http://schemas.openxmlformats.org/officeDocument/2006/relationships/image" Target="../media/image46.gif"/><Relationship Id="rId3" Type="http://schemas.openxmlformats.org/officeDocument/2006/relationships/image" Target="../media/image10.gif"/><Relationship Id="rId21" Type="http://schemas.openxmlformats.org/officeDocument/2006/relationships/image" Target="../media/image28.gif"/><Relationship Id="rId34" Type="http://schemas.openxmlformats.org/officeDocument/2006/relationships/image" Target="../media/image41.gif"/><Relationship Id="rId42" Type="http://schemas.openxmlformats.org/officeDocument/2006/relationships/image" Target="../media/image49.gif"/><Relationship Id="rId47" Type="http://schemas.openxmlformats.org/officeDocument/2006/relationships/hyperlink" Target="http://www.------------/forum/ext.php?ref=http://imageshack.us/?x=my6&amp;myref=http://imageshack.us/" TargetMode="External"/><Relationship Id="rId7" Type="http://schemas.openxmlformats.org/officeDocument/2006/relationships/image" Target="../media/image14.gif"/><Relationship Id="rId12" Type="http://schemas.openxmlformats.org/officeDocument/2006/relationships/image" Target="../media/image19.gif"/><Relationship Id="rId17" Type="http://schemas.openxmlformats.org/officeDocument/2006/relationships/image" Target="../media/image24.gif"/><Relationship Id="rId25" Type="http://schemas.openxmlformats.org/officeDocument/2006/relationships/image" Target="../media/image32.gif"/><Relationship Id="rId33" Type="http://schemas.openxmlformats.org/officeDocument/2006/relationships/image" Target="../media/image40.gif"/><Relationship Id="rId38" Type="http://schemas.openxmlformats.org/officeDocument/2006/relationships/image" Target="../media/image45.gif"/><Relationship Id="rId46" Type="http://schemas.openxmlformats.org/officeDocument/2006/relationships/image" Target="../media/image52.gif"/><Relationship Id="rId2" Type="http://schemas.openxmlformats.org/officeDocument/2006/relationships/image" Target="../media/image9.gif"/><Relationship Id="rId16" Type="http://schemas.openxmlformats.org/officeDocument/2006/relationships/image" Target="../media/image23.gif"/><Relationship Id="rId20" Type="http://schemas.openxmlformats.org/officeDocument/2006/relationships/image" Target="../media/image27.gif"/><Relationship Id="rId29" Type="http://schemas.openxmlformats.org/officeDocument/2006/relationships/image" Target="../media/image36.gif"/><Relationship Id="rId41" Type="http://schemas.openxmlformats.org/officeDocument/2006/relationships/image" Target="../media/image48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11" Type="http://schemas.openxmlformats.org/officeDocument/2006/relationships/image" Target="../media/image18.gif"/><Relationship Id="rId24" Type="http://schemas.openxmlformats.org/officeDocument/2006/relationships/image" Target="../media/image31.gif"/><Relationship Id="rId32" Type="http://schemas.openxmlformats.org/officeDocument/2006/relationships/image" Target="../media/image39.gif"/><Relationship Id="rId37" Type="http://schemas.openxmlformats.org/officeDocument/2006/relationships/image" Target="../media/image44.gif"/><Relationship Id="rId40" Type="http://schemas.openxmlformats.org/officeDocument/2006/relationships/image" Target="../media/image47.gif"/><Relationship Id="rId45" Type="http://schemas.openxmlformats.org/officeDocument/2006/relationships/image" Target="../media/image51.gif"/><Relationship Id="rId5" Type="http://schemas.openxmlformats.org/officeDocument/2006/relationships/image" Target="../media/image12.gif"/><Relationship Id="rId15" Type="http://schemas.openxmlformats.org/officeDocument/2006/relationships/image" Target="../media/image22.gif"/><Relationship Id="rId23" Type="http://schemas.openxmlformats.org/officeDocument/2006/relationships/image" Target="../media/image30.gif"/><Relationship Id="rId28" Type="http://schemas.openxmlformats.org/officeDocument/2006/relationships/image" Target="../media/image35.gif"/><Relationship Id="rId36" Type="http://schemas.openxmlformats.org/officeDocument/2006/relationships/image" Target="../media/image43.gif"/><Relationship Id="rId10" Type="http://schemas.openxmlformats.org/officeDocument/2006/relationships/image" Target="../media/image17.gif"/><Relationship Id="rId19" Type="http://schemas.openxmlformats.org/officeDocument/2006/relationships/image" Target="../media/image26.gif"/><Relationship Id="rId31" Type="http://schemas.openxmlformats.org/officeDocument/2006/relationships/image" Target="../media/image38.gif"/><Relationship Id="rId44" Type="http://schemas.openxmlformats.org/officeDocument/2006/relationships/image" Target="../media/image50.gif"/><Relationship Id="rId4" Type="http://schemas.openxmlformats.org/officeDocument/2006/relationships/image" Target="../media/image11.gif"/><Relationship Id="rId9" Type="http://schemas.openxmlformats.org/officeDocument/2006/relationships/image" Target="../media/image16.gif"/><Relationship Id="rId14" Type="http://schemas.openxmlformats.org/officeDocument/2006/relationships/image" Target="../media/image21.gif"/><Relationship Id="rId22" Type="http://schemas.openxmlformats.org/officeDocument/2006/relationships/image" Target="../media/image29.gif"/><Relationship Id="rId27" Type="http://schemas.openxmlformats.org/officeDocument/2006/relationships/image" Target="../media/image34.gif"/><Relationship Id="rId30" Type="http://schemas.openxmlformats.org/officeDocument/2006/relationships/image" Target="../media/image37.gif"/><Relationship Id="rId35" Type="http://schemas.openxmlformats.org/officeDocument/2006/relationships/image" Target="../media/image42.gif"/><Relationship Id="rId43" Type="http://schemas.openxmlformats.org/officeDocument/2006/relationships/hyperlink" Target="http://www.------------/forum/ext.php?ref=http://imageshack.us/?x=my6&amp;myref=http://www.imageshack.us/" TargetMode="External"/><Relationship Id="rId48" Type="http://schemas.openxmlformats.org/officeDocument/2006/relationships/image" Target="../media/image5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gif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gif"/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gif"/><Relationship Id="rId2" Type="http://schemas.openxmlformats.org/officeDocument/2006/relationships/image" Target="../media/image92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mg239.imageshack.us/img239/8613/af053mo0.gif" TargetMode="External"/><Relationship Id="rId2" Type="http://schemas.openxmlformats.org/officeDocument/2006/relationships/image" Target="../media/image9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1271" name="WordArt 6"/>
          <p:cNvSpPr>
            <a:spLocks noChangeArrowheads="1" noChangeShapeType="1" noTextEdit="1"/>
          </p:cNvSpPr>
          <p:nvPr/>
        </p:nvSpPr>
        <p:spPr bwMode="auto">
          <a:xfrm>
            <a:off x="285720" y="214290"/>
            <a:ext cx="8858280" cy="16478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marL="742950" indent="-742950"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NASIL KULLANMALIYIM ? 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3516015" cy="39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://www.gifs.net/Animation11/Clothing/Womens_Clothes/Light_pink_coa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1988840"/>
            <a:ext cx="1095375" cy="1504951"/>
          </a:xfrm>
          <a:prstGeom prst="rect">
            <a:avLst/>
          </a:prstGeom>
          <a:noFill/>
        </p:spPr>
      </p:pic>
      <p:pic>
        <p:nvPicPr>
          <p:cNvPr id="13316" name="Picture 4" descr="http://www.gifs.net/Animation11/Clothing/Womens_Clothes/Red_sweate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916832"/>
            <a:ext cx="1143000" cy="1276350"/>
          </a:xfrm>
          <a:prstGeom prst="rect">
            <a:avLst/>
          </a:prstGeom>
          <a:noFill/>
        </p:spPr>
      </p:pic>
      <p:pic>
        <p:nvPicPr>
          <p:cNvPr id="13318" name="Picture 6" descr="http://www.gifs.net/Animation11/Clothing/Womens_Clothes/Skirt_sui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4869160"/>
            <a:ext cx="723900" cy="1600200"/>
          </a:xfrm>
          <a:prstGeom prst="rect">
            <a:avLst/>
          </a:prstGeom>
          <a:noFill/>
        </p:spPr>
      </p:pic>
      <p:pic>
        <p:nvPicPr>
          <p:cNvPr id="13320" name="Picture 8" descr="http://www.gifs.net/Animation11/Clothing/Womens_Clothes/Skir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5085184"/>
            <a:ext cx="1714500" cy="1371601"/>
          </a:xfrm>
          <a:prstGeom prst="rect">
            <a:avLst/>
          </a:prstGeom>
          <a:noFill/>
        </p:spPr>
      </p:pic>
      <p:pic>
        <p:nvPicPr>
          <p:cNvPr id="13322" name="Picture 10" descr="http://i117.photobucket.com/albums/o62/myspacepwnage2/graphics/glitter/29/4pd785x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3016382"/>
            <a:ext cx="2088282" cy="1580023"/>
          </a:xfrm>
          <a:prstGeom prst="rect">
            <a:avLst/>
          </a:prstGeom>
          <a:noFill/>
        </p:spPr>
      </p:pic>
      <p:pic>
        <p:nvPicPr>
          <p:cNvPr id="13324" name="Picture 12" descr="http://www.hekimim.com/merak_ettikleriniz/fircalama/fircalama_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3861048"/>
            <a:ext cx="1440160" cy="10668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benetton-cocuk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836712"/>
            <a:ext cx="5616624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airinyeri.files.wordpress.com/2008/01/kul-buldugunu-kul-buldugunu-dis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04664"/>
            <a:ext cx="3905250" cy="4343400"/>
          </a:xfrm>
          <a:prstGeom prst="rect">
            <a:avLst/>
          </a:prstGeom>
          <a:noFill/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1214414" y="5286388"/>
            <a:ext cx="6715172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DİŞ FIRÇASII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spormarketim.com/urun_res/202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5832648" cy="4762500"/>
          </a:xfrm>
          <a:prstGeom prst="rect">
            <a:avLst/>
          </a:prstGeom>
          <a:noFill/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1214414" y="5286388"/>
            <a:ext cx="6715172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ŞAPKA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t3.gstatic.com/images?q=tbn:ANd9GcRPmVGjUUENUBp1RGyuuzRsQSJQg_rLTA2OVwYqNJivP2eMTTTPL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04664"/>
            <a:ext cx="3172569" cy="4032448"/>
          </a:xfrm>
          <a:prstGeom prst="rect">
            <a:avLst/>
          </a:prstGeom>
          <a:noFill/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1214414" y="4725144"/>
            <a:ext cx="6715172" cy="994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ÇANTA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enilginchediye.net/wp-content/uploads/2012/09/Erkege-Hediye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48680"/>
            <a:ext cx="5904656" cy="4536504"/>
          </a:xfrm>
          <a:prstGeom prst="rect">
            <a:avLst/>
          </a:prstGeom>
          <a:noFill/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1214414" y="5286388"/>
            <a:ext cx="6715172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KEMER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bakimliyiz.com/portal/wp-content/uploads/2010/08/nike-k%C4%B1z-%C3%A7ocuk-ayakkab%C4%B1-model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3894767" cy="3555776"/>
          </a:xfrm>
          <a:prstGeom prst="rect">
            <a:avLst/>
          </a:prstGeom>
          <a:noFill/>
        </p:spPr>
      </p:pic>
      <p:sp>
        <p:nvSpPr>
          <p:cNvPr id="33796" name="AutoShape 4" descr="http://img1.liveinternet.ru/images/attach/c/1/61/295/61295890_59372277_bf640368f6f3c2375c9d6a6386509b4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3798" name="Picture 6" descr="http://pouquette61.p.o.pic.centerblog.net/xb65rmcj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060848"/>
            <a:ext cx="3409950" cy="2505076"/>
          </a:xfrm>
          <a:prstGeom prst="rect">
            <a:avLst/>
          </a:prstGeom>
          <a:noFill/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1187624" y="5445224"/>
            <a:ext cx="6715172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AYAKKABI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data:image/jpeg;base64,/9j/4AAQSkZJRgABAQAAAQABAAD/2wCEAAkGBhQSEBUUEhQWFRUVFhoYGBUVFBoYGBcaFBcWFxkYGhcYHCYeFxkjGhUYHy8gJCcpLCwsFR4xNTAqNSYrLCkBCQoKDgwOGg8PGiwkHyQtKiwvKS8sKSwsLC4sLCwsLCwsLCwsLCwsKSwsLCwsLCwsKSwsKSwsLCksLCksLCwsLP/AABEIAN4A4wMBIgACEQEDEQH/xAAcAAABBQEBAQAAAAAAAAAAAAAAAwQFBgcBAgj/xABDEAABAwEFBAgDBgUCBQUAAAABAAIDEQQFEiExBkFRYQcTIjJxgZGhscHRFEJSYnLwI4KSouEzQxYkU7LCNGOT4vH/xAAaAQACAwEBAAAAAAAAAAAAAAAAAgMEBQEG/8QAMREAAgEDAwEFBwQDAQAAAAAAAAECAwQREiExQQVRYZHBEyIjcaHR8DKBseFCsvFS/9oADAMBAAIRAxEAPwDcQhCEAeSF6XF1AAhCEACEIQAIQhAAhCEACEIQALhXVxAHQhCEACFVNvNr/scQZHQzyd3fhGheRv4AcfArO7i2tmstrEsj3yMfQTBziaj8Qr95uo5VG9BLGk5LJt6F4ilDmhzSCCAQRoQcwQvaCIEIQgAQhCACi5hC6hAHhx5LiUQgAQhCABCEIAEIQgAQhCAGd7XtHZojJKaNHqSdABvKo9p6ZYQexBI7mSG+2asu293CaxvBHd7Q8ljNqaNwA48Qd45KtVnJSwivWr+y5NEu/pjs73Uljki/Nk8edKH2VvsG0lmmH8KeN3IPFfQ5hfPzrubSpDjU07IrTmc8hzTJ0AE1Q0io40pVoFK7wNeR4J4OfUhjeRfKPp4SDiPVJvtbBq9o8XAL50bC9o7TnA8MbsshkczzXhza6knxNV11MBK9SeEj6Lst5xSEiORjy3UMe1xHiAck5Xz1sveRstthlGQxhr+BY84Xela+S+hU8ZZLFGqqscgvMkgaCSaACpJ3AalelQOl3abqLMIGuo+bvcRG3XT8TqN8MSYsRi5PCMu2o2qdLanTEBxcSWtOjWaNHkPeqbQ30yQUf2HerfXcoaRuJxJxE13D5rgjAIxBwbXPPOnomSwb0aEVHBvHRJfJlsz4XGpgcA39DwS3yBDh6K9r576LNpG2W8mtLiIZwYgXbnEgsru72X8y+hEpjXFPRNoEIQggBCEIAEIQgAQhCABCEIAELi6gAQhCABCEIA8yMDgQRUEUI4grEtsrkNmtTh912bTxGrfPULb1Ueki6OtsuMDtRkGvAHf5GiiqRys9xWuaftKbwZFZ5e0KnKufguRWFzq9mrnOqSwV9a5EHeNOWSn7tuWLC15q/EK0OgO8U5EEZpaa0FrgA2jfw5ClNVFr0clehYykstkXBs/KWtDnCo3u1p4Cv7KW/wCHWA9p5J3gUH1UqLRko60SnHurQ6fvVcq1FHGxep2VPqjj7jiDTqTTIlx+S2LZ+3ddZYpN7mCviBR3uCsZhnFDrXfXVaX0dW3FYyCR/DkeOFAaPz/qKkpT1ErpRprEUT973rHZoXzSmjGCp4ngAN5JoAOJXzftRtJJa7S6WQ0LjSgOTAMmsHJu87yXHerD0q7d/a5eqgdWCI5EHKSQav5gDJviTwVDjdibmR6qZbs1bK3S9+XPQ9PcSAT4HPhp7ZeS6w7+CSLq+dOZ/eZTiBo/C/0p8inTNRPHIlaoqAgfddUHkd//AGrfujLpAZb4BFIaWmJoxg/fAy6xvjvG4lYa+Ov3HZtp/SP08gkLsvKSyzsmhcY5GGoJFQeIPFpGRFESRSuaCqrxPrFCr2xe2UV42cSMIEjQBJHXNjvm07irClMKScXhghCEHAQhCABCEIAFxBQgDoQhQW2N9/Z7OcJ/iSdhnKozd4AZ+iDjeNyWZboyaB7CeAcD80sCsVs1iGVagUL3EcB3R5lIi+pog50c0jTWjW4jQucaAUOVKkKnC6UpaUuuxM6eml7WXht8+DcULLLP0j2iJ8jXFkzIh2nO7LiWtxOoW5cPMqyXT0lWeZgLmSMOEOLcOKmIVGY5Z+YVtvC1PghUk+C3pO0QB7HMcKtcC0jkRQqJsu2Nle7CJQ13B4Lfc5KVhtLXirHNd+kg/BCafB0ywx9VihNA6Jxaab6HvfzCjv50ztWADwJNTrmn/SlZTBaRO3SZgB/XHQE+bCz+hZ3aLa5+rj4blTqzUXhoZzUFhFgmvdjd/kM1G2q/qAuDdMuJNTQABRYcmdvkcGOxFmE6ZEbwQPHI8dFDFubInWk+CUmvh5FQRQjIgJSDbWWGyWmBtf8AmMIxV7rRiDwB+YENrwB8q7FaHUpUDDqKZ655U44kk8VPeHv9FYp03qzkv2dB1Hrnwe45ta0zFdBuOfzXh7s9Bn+UfRc6ggVpUDUjQA8eH+V5Ge8e/wBFZNtY4F2x5eLcvEf5HukWuol43dnUZGvr5ch6pOaGhOY9fqmGyOGS9mvAg/v0CRmJqRU0Hw80Q5a0zHEeWQPEK07CbEvvG00cC2COnXPGppkI2/mdTyGfCrZ2Eq1IwjqkXHoO2YkaZLY8FrHs6uMaYxUFz6cBQAea11JwQNY1rWANa0AADIAAUAHKiUSnnatR1JOTBCgtrNsYLvixzGpPdjb3nH5DmsmvXpotsx/5drLOzjTrHHzcKey5kTBuyF8/XX0iW77TC6W1SPYJGY2YWNaWkgOBDW8Kr6ABXQOoQhBwEIXiaZrGlziGgZkk0AQB7JWXbW3n9qtHYzjjq1p4077hyJFPIp3tT0jYg6KyaZh0x3/oHzKrMADWuLXmoAbTdV2vvVVrirpouS+RGviVY0l15PFpLurr/wBQ7xmGt0+XqkbIykzcfdia6V38owt93E/yp9eMpL2sGeFoHz+iZTV6i1Opm4xwA+QJ95PZVbOGqo8dFj93t/LLvaE8aIrjeXovoiPtLCbIAB27RI1vnI7GfgB5qcuANo9wyBeafpj7Lf7Yh6qOvJ4bJZx/02SzH+RpDfdilbvi6uAD8LKezW/VaF3JKjBL/J5/b/iRlUs6ciTmVaSaZu+A/wDsnV3WJlRqCXagkGgFdRQ700c+jW+Z9TT/AMU6s8wAB4Bx+XyUlT4fZi736vJBVzLtJwXCwvJJHi+rs66KFr5JHDtOAdI51CTTKpyyVYtOyjwx72uya8tAOpwgFx9TTyKsNtt/+kK6MHuu2W144WB2ri6Tye6o9gCsWm8xk34JfnmbHaPuyWF0f+xQS4jI5JvaZQaAnQ1oN+6hWhS3cx2oUFLs+HWlhDW4GuwkU7xqRnx0PqpaXvSSM+lNTkolZ6w97nnz/YyTWWUg0rXxG7d7K+XtsqzMtBjyzAzb9Wqk3hYHRuo8U4HUHwO9arhpWD11NwcUodBtj1pw3cN68GQjw8B9EMNDWvxXiVvDPP23KMZsWhn3ZZ8h5e9F7M9QMhny4eHKiaAHgfRd6wVoTQYteAOqMg5JLLLFsns3Jb7S2GEYfvPkFaRsBzcc+9uA3nzX0hcNww2OBsMDcLG8c3OJ1c473His7snSDdd12UQ2IG0PoCQwUL307z3uAzPIGmmSpF+9Kd42mUN637Ix2jIxuOQBk7x8ahMYtxXdaXgb5e20FnswraJo4h+dwBPg3U+QVJvjprsrWubZWvnk0BwFrK8SXUNPJYnYB1zpDKS54FauJJdnzOZqvFm6wFtcqHCcuIBzHnSqbDKuxK3rPNbJnTWp+Jx3bgNwHBvIJF0YGg+iWAXlz8l1JI5libol9KbN2zrbHBJvfCwnxLRX3Xz9szcz7ZaGQsyxan8LR3neQX0Vd1hbDDHEzuxsDB4NFESAcoXEJQOPeACTkAKk8AFjG1O2ptcrm1IgDqNYMq0+8eNdVqG11nkkscrIe84Uy1w1GKnlUeayJ+zJ+8C08ainxVS5k0sIgrSSQkIGOLcD6VI7Kcsbmz8z6+QzTSK45Gvy7VAaUIUkyyva4VY7sxk6cd6r19qdOPzf55DdmpOtKSecIRfIXSuOVKn2yTd0v/LwitettL3+TS6n/YEyktGBryaghpOfIFLvYOss0QP+nCD/ADOoPXVS2Xuxc/zbL9ETdob1ZLuSie7c4OtDwcsMEUf/AM0kdfZ7lN22gjNKZ4Rrxqfoq7ZHh873DPHaKA/ls7TT+50alb6naGgClST7UaPgVL2g9LhD/wAx+yI7eGZRj3tDa1zUpn90e+fzTaS8qNoD/tn3J+qh7wt9XGmgy9MvkuRsc6obkCAKnlTRWrxSlbQox8PohLG3lXvZVEs7t/UWt1uzHa0DR7V+BCf7OXhicxjjmI2gV3FooQo/7Jv7zuJ/eSaveYZ45RpWjlnu1cIM3e0bFuk59Ui+hibXfm+tdKu83afNSUFHNa4ZgioTK4GhzpGlocAG1AyeNcxy5LlnHNVHmrOOaqyOpbVuP+FCXnZGUPZyO6vuDuKnrdd5aMTTjj92+I3KpXtbsyAclr1Hhbnoo7cFQvWzujdrVpOROfkeaji+u6uW70U7bpg4EHQpKwXfXdhb/cfE7gqvI07pRXiRfUkUyceIbnQc+CBCWsx5Oa40I+8BnkTuyVmFnDchpyVctdmLZHNHGoHICo9k6j3lCpXlPlj2eA9kRto17d2VTmdddAvN52c9SxxzIyNRTXjzBHund3SYrPQagEeGvyIRZnGWLDJrm014g6+OhT7IgIexPdE9jz3Xankcj9fJTF6EtaHRjQ1PMUIPiNPRQclqODqzuOXLWo9VLQW4mzV3tFKgV04jhog4PBJVtfP2Xh7lH2W2OdJydnT9LQMvNPXuC4MbN0O3G1lldaNXzOLQeDI3EUHi4EnwC0JULoatxfYHMP8AtSuaPBwa/wCLir6lOM4hFF1AAvLmA6hekIAaTXTC7vRMP8oTKXZOzu+45tNMEj20ryDqKYQuY2x0OJJPKKxbNgontIDnUNah1HA4hTPIH3VevXYGVsgkZE2Z1ACQ8RGja0yyGLPz5LSEzvS+IrNH1k8jWN0qd54Aak+CMJLCBw1vjcxODZ2ez4ess1qAYH9oRh47Tw6pLSaVAFf0qNjiktEgwA4W5YnDCKjXzrXRXfaXpVL6x2RtGEEGR7e0a5dltaAczXwCqFmvd7YiwUzJOLeK6j1zSzoqrPXNm3admzSUnt4EO2xhuuZH7yUhZLvlcKtbluqaV8KplK6iSsl/uacBNANCfgpXNJ7mzojbwUaSSJd7T4HQg7uKZ2yyYmkHQ/sFMhf7usdjINTqFJQWxrxqEKUZbD5U44ZKbD3rVhgf349K72pxdU3V3k8VoHNoPHESB6fAKs2qUwSttEYqW94aVGlPT5LTdldgobYz7XbIHB0hBjjdKaYMIoSGUrU1NDuoqsacqVXKPGXFnK1uW48Pf+j2+bMnuuHm1w4/mb7jfxWc39dL2uJAriOtMhXOlAtgvnYMSN/gTOiO4Grm5eeL3Kz61TdS98MhDnsq1xGYLmbxvzFFoylGosD1quUnHyKhBc2Rc85j28ks4gOFeFE5mvNtNdFBW60kuJII4V3UUDxHgjipSJCS0tG9QF6W+kzXAfdoff6pUSJnecVW14H4pNR3SL7O2qji06EV8x/j4JWS3urkO64gkjOjiAKjiKewUW2QMMb2+Y8KV+KlrfM7F2Rk5oFQKEnMjtcaBMmK0I26ztFoGLuvz86EfFduh2GR8eueXkaH98knb2udC15zIrXwPHga7vFN7vJErCfvH1rUfFdODiCd+IBuVH5ClAQc6HyzUm8UK9xWV7pQGML65nC0mhAAGit119F9snzLREDvkyP9OqDpZug6bsWpv5o3eocPktRVO6P9iJLv60vkY/rMNA0HLDi1J11VxSgwQhCDgIQhAAo+99oILK3FPK2MbgT2j4NGZ8goPpJvyey2QPs5wudIGF2GuEFrjlXIGoArzWH260Pkfjlc57naucSSfMoNG0sXXWtvC+prtq6TBKwmzNo3P+JJrlvDd3n6LKrzvSW0PxzSOkdxcdPAaN8k2ZIQ3CCcJNabqrmNPsb1vaQoZaJm7tnTIwPxgA6ACvrw8EwmYY3ua4glppUJ5cl+dVVrq4Sa14H6KNtclXOI3kkcczVdbWNiaDmpvPA9sN39fiFaYRrTik59h3E5SjzaVatg7B/Ac8gdp5oTnk3LTTWqnprDXI1cOI7w+RCxLi4n7RpPYz614vaOJk9p2Onbphf4HP0KYy2CZnejc3yWuS3NQVa2vJxofKiZmzEAk0LeZ08apFczXIsbiDfJlT7W8ChrTmPqtz6HdrPtNk6iR1ZbPlnqY/uHy7vkFnt7Sx/ca13HLRaL0aGz2W7myvfG0zvc9xyB1whtBmaBvuVdt6/tHuVb6SlBddy/L586VIXQXtJubLhkHPEwNP8AcwrV7dt+wZQxPk4OPYafCuZ9FR9r7lmtwdaJ4w1zY8LAKigBLqgE55uJqVYdRcIyorD3M4uiIzTivcbmfEZ+30VotF3RyjceY+oVcsw6vsjKmR8VMXDaaOodBx3kafAKaEl1NWnCMYHubYgYatcQ47jp4Kv3hc72Va+vDTI+a0oSYgkp7I17SHAGvFSOmnwVtMc7oxmewvbWoy1qNFZ7guqe0xtEcEshGhbG6mWQOKmEZcSl71usske1oq1tPRwrpRa7sH0nx2kNgtFIp+6DoySmlPwu5enBQ8ciVaDitUeCo3N0PWuaMC09XACO1njf5Nb2Qf5lerm6I7DA1uKMzObvkJpxNGjIK6Lq7kpCNmsbIxSNjWDg1oaPZLIQgAQhCABC8EoQB7QhCAIjay6xaLFNHvLCW8nN7TfcBY8bDA6zYiGt7Fa/eDqcddcqLdyFgu2MrYLTaLPGWuZjqKZ4MWZbXkfRPBpcmt2bJtuCfiVwNS0dje8dhhNP3romperJcF4gswEjE3Sp1B/ZXVh7HoKk3GOYorRYQc8jvB1HkuuOScXgS6RxOuI6aZZD2C9XfYw+VjHfecG/1GiilsdziOWaps5CYrLEwbmNJHMjEfclP3h1RkD5fRKsstDlolnOovLuTbbPIylqk33jNz2g0LScsy06c8/BMbRDDK14aSXUJAw1JpuqlLXbAA9xyaW0rxOYy9VFXVeGGVjh+IA+ByPsU0JbrJdpW2uMms5Q3sezD3kEQNA/FJU+3+FZLBsfE3OQ4zwHZaPTNTbhQr3pr7rchSjEyZVZM5ZrDGzuMa3wGfrqvFts4cCCnLacc1ySOoy14FTKLa2RFkxXbDZWSB5kA7BOo05Z+ihrO7DRbbegiMb2yUAp2q93xz0WH3nAGyubG6rQ40dxG7VGNOzZqW9RzWH0JiyXnQgahTP20CldCqfZLQGuqVPwSNeAdDzzVmnInlEZ2x9LTJTe1h9iOHL97mVpszX56HiF7vbK0DdiZ7tP+eKQEi7lbplhbpfIvWynSu+ztbFbQ6RgyE7c3AfnGrqcRn4rV7vvGOeMSQva9jtHNNR/g8l81mNyXua/Z7HJjs0hYT3masf+ppyPjqo2u4p1bZS3jyfSyFQdk+lqC0UZaaWeb8x/hO/S8908nepV7imDhVpBB0INR6hcM+UHF4Z7QhcQKdQhCABCEIAgttNoPsdiklHfphjHF78m+mvkvnowk9pzqlxqSTmSdT4rR+nK9KmCBp7uKV/n2WV/vWZwPdSg9Suo9F2ZTUKep8s9uAGq6ydqk7kliBeJqOqNXDLLUcv8K77P9HDLThkLDFFkQ6pxPH5QTkPzHyqm07ZL1W6jR/Vsil3XdU1peGQxuc7kNOZJyA8Votl6OYrLEyWRxdO1wOR7APACmdOKvl13RFZ4xHCwMaOG/mTvKhdqrZVzYxuGI+JqB7A+qq3U9NKTMW47RnWemGy+rGTLfuSc9soK7vBRwJSNse7DQa5U8QarzJUjHLSEb2kHVtaciDkOW6vlRRljfhe0nc4H0IKL2l/iVrU0FRwomLpFItjdt4/D36+pqM02F7anKtPIrtptMfVVc4Cg1LgNPFU2+HWiZsZicyOMta4yE0ILqkjX5eaj7tskLHEODrQ851JIFd+mZ91vO5hFZx5/YwY2jb3fl69EWOXbhlcETXSv/IMvXU+iQfb7dKK9izt4vPa96/AJxZ4JaUYxkDeDQAfqlBdTa1e5zz4/v4qCd1J/3t/f0JVCjT7v9n9iGttjjfQzzyzkfdHZb+/BQO2F1nqhMyFsbWbhqQ468daarQo4Q0dhgbzpn6ppeF3dZE9rtHAj1CWm6tSScU38lheb3YruYrhef2WxjEbw4091P2MANAUN1OBxaRQtJB8ipGzy5LSg9y03lCF7/wCrGeTh8Dw+a8RBta1HgVy+f9s8H/EIjc3fSvFSdWSf4ISkdnUeSJXgszIruovTSAeX7+iRtMg3eqBeWNH80pYbzms7g6CV8ZH4HEDzANCk3pIlKxms8mlbPdNksYw2uPrR+OOjX+bTkfZabs3tdZrcwus8mItpiYRR7a6VafDUVC+Y3rQOhO0TNt72xsDo3R/xXH7gBJYQeJdlTf5JUynWoxSbRuqF1CYoAhCEAZF0z7PnrGWhtcL29W7gHNqW+ra/0rMoWOGW79/ui+obwu6OeMxytD2O1aeWngVHXVsdZLO7FFAxrvxGrnDwLiaeS6atvfqlT0tZaKL0c9HZNLRa2UGscThr+Zzdw4A+K1MBdQuFGvXlWlqkCol5u6yZ7xoTQeDch6091bL6vAQwl285DxP7r5KnC0jRZPaNTZQXzEguogBTekJZ+2OQNfA0z9RROXuqom2v7MtORr5Co9vdZCRbpR1P867EJaT2jnXM58c03c9KOem7n4iGt1cQB4k0+amSyb/CLTcNjdJY2unPYc6QRNrQnATWnLJ2m5oXqG34DhazDTfx4q82nZuMWaFlP/TgFlCR2mihJprXM+apN72qNnac4MrudrUGhFNTmNy1naY3Tx39552dZ1H6EtZLXXUp4LUwBUBu0j3dmzxuf+Zwo0c//wBIXi0WKR+dqnp/7cf+Mvj4p4KjS3S372IreUniTx4dfItl4bZwRZYsR/Czte+nuo11/wBqmH8KAMbxlNPY0+ajbGWtys8Ir+N2Z9TonRsbnZyyH9I/fySzu3JbceSJ1b06f6vru/JerIaXY2efrJI3MknaS98LCM2Ggqw6FwNQW8xQnRRzbO5owvaWuGrXAhw8Qcwr9s9bIrNO14FAew5xOgcQKnkDQ+Svd8bPQ2lpErBWlA8d4efDkVPbVFUjkjlW0vC4PnW+WUjrwIPum3WK6bd7Az2dpc0dZBWpeNWjg5u7x0VIVnG5dpTUo7CzpBTmm7iuOcvBcu5Hxg45yTLlbOj/AGKN4znHibBHm9w3ncwHj8AtwuvZGyWdoEUDBTeWgu9TmlxkrVLhQeDAtndgrXbXARxljCc5ZAWsA48XeAW9bJ7Jw3fB1UIqTm+Q96R3E8BuA0A8yZoCi6hIpVK0qnJyqF1C6QghCEACEIQAIQhAFW2rhkdI00PVtbQcMTtT8Aq1MKLTHsBFCKg7iq/e+zde1EAeLCaf0k/A+qy7u0nOWuO/gSxl0KTLaDQ+ahr0tJwsAyBFacSp28rMA4NOWZq05aaVHDNVO22guca8chwWUlh7mraQy0/3EXyFSOxN3dfeMLdzD1jvCPtfHCPNRwcrd0PQYrVaZD91jWj+dxPwjCtW0NVRFu7nopNmrkLLtsLkjFpe8xl7iRQVNAKbxvC1JVLbWxgOZJmMf8IndXNza+48wtivFyj7vJgUZ6JZKLFZ5HZOcI20phH0H1S0VhjZqC48SknRlrszonzHtpVZ6t6k3l4Xi939iaVeWMLZeGwnI91MsqLnUpneF/RRVxPHhqfQKCl2vc84YIy7mdPQfMhTRt6a3m3JkahOXCLFPIMLgd4WobM3q20WWKVrg6raEg17Tey73BWAWmzSSZ2mXCPwN+gy+KvnRRtAyKQ2WhEbzijcT9+mYP6gPVvNWI1YqSjwNKg1HVz/AAas5tcis+2w6J4pw6Sy0il1waRu8B9w+GXLetCQrJXjNxeUfLN6XfJBIY5mFj26gj35jmn+yOx814TYIwWxg/xJSOywcBxcdwW97VbHwW+LBMKOHdkbTGzwO8cjknlw3HHZLOyCEUawanVx3ucd7igtSum47cnbkuWKyQNhhbhY0eZO9xO8lP0IQUwQhCABCEIAEIQgAQhCABCEIAEIQgCj9J93ViZM0ZtdhcRrRwyryBHusukcaZreb+u37RZpYt72kDk7VvuAsDtr3RPLJGEUNDxBG4hZN7TxPUupudn1MwcO4JH5VWg9C0Yw2s8ZGD0a4/8Aks5lkBGS0/oZstLLM/8AHNQfyNA+aWzXxBr9/CNCUdf93CezSRne00prUDdz+qkULYMEwK87VanPOBjWtrQPeRnTKuvLgo11lkP+taKD8LKn4UHsrftjcbW2mQGoFatA0ocx8aeSgo7IwCgbXxzWTUquMmnjJowlTSz/AAvVjBljs47rHSH8x+Q+iUcyQijWiNvIUT9kjgKAABJSuJGZSJznxl/tgJV0uF5vIwFla3N3aPsl2yGoIOGmYIyIIzBHOqHALw+WgU0aLX6njwRDOo58m47KX39qsrJMsfdeBue3X1yPg4KYWR9F1+9XanQuPZmGXJ7dPUVHkFri0YS1IqyWGCEITHAQhCABCEIAELiEAFV1JMkSgKAOoQhAAhCEACEIQAKu7S7DwWztOqySlMbd/DE05O+PNWJCWUVJYY0Zyg8xZkFp6I7QJGta9joyaF4NC0cS06+RK0rZm4G2KzNhY4uAJJcdSXGp0/eSlUKOnRhTeYktW4nVWJMEIQpiAgtodmBaSHB2FwFMxkfFQ0PRx+KUD9LK/Eq7IXMLnAFSh6OIB33yO5VDR7Cvunf/AADYsNDFXmXvr64lYkLuQM9vXomaamzylv5ZBiH9QzHuqvauja3NOUbX82vbT0NCtqQo3TixlJoxGwbBXk2Vj2QhhY4OBdIwCrSDuJPsttZWgrrvXULsYKPAOWQKEITighCEACEVXKoA6hNZLcAaUKE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4820" name="Picture 4" descr="http://t1.gstatic.com/images?q=tbn:ANd9GcQdpLT6tvICng3IgzoIqxjKrkzbtT_00yR5FPnjT1gYUUqBFxUod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836712"/>
            <a:ext cx="2647950" cy="1724025"/>
          </a:xfrm>
          <a:prstGeom prst="rect">
            <a:avLst/>
          </a:prstGeom>
          <a:noFill/>
        </p:spPr>
      </p:pic>
      <p:pic>
        <p:nvPicPr>
          <p:cNvPr id="34822" name="Picture 6" descr="http://t1.gstatic.com/images?q=tbn:ANd9GcTamh0e-ACFDWGo2Wjz7_SdD1CCIAZz32M10P0ofpvZUcqwVo0Hh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764704"/>
            <a:ext cx="2324100" cy="1971676"/>
          </a:xfrm>
          <a:prstGeom prst="rect">
            <a:avLst/>
          </a:prstGeom>
          <a:noFill/>
        </p:spPr>
      </p:pic>
      <p:pic>
        <p:nvPicPr>
          <p:cNvPr id="34824" name="Picture 8" descr="http://t1.gstatic.com/images?q=tbn:ANd9GcQdtvAnjoda6np8J1u9QnjyI9khUU5WeQwrOUWCoMUrv5MLMcX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060848"/>
            <a:ext cx="2143125" cy="2143125"/>
          </a:xfrm>
          <a:prstGeom prst="rect">
            <a:avLst/>
          </a:prstGeom>
          <a:noFill/>
        </p:spPr>
      </p:pic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1214414" y="4869160"/>
            <a:ext cx="6715172" cy="8506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ÇORAP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04.imageshack.us/img104/2954/books72rc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1584176" cy="1800200"/>
          </a:xfrm>
          <a:prstGeom prst="rect">
            <a:avLst/>
          </a:prstGeom>
          <a:noFill/>
        </p:spPr>
      </p:pic>
      <p:pic>
        <p:nvPicPr>
          <p:cNvPr id="1028" name="Picture 4" descr="http://www.aysetulun.com/cc/1001873/uploads/Image/kitap(8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484784"/>
            <a:ext cx="857250" cy="809626"/>
          </a:xfrm>
          <a:prstGeom prst="rect">
            <a:avLst/>
          </a:prstGeom>
          <a:noFill/>
        </p:spPr>
      </p:pic>
      <p:pic>
        <p:nvPicPr>
          <p:cNvPr id="1030" name="Picture 6" descr="http://4.bp.blogspot.com/_OsykcFc0x50/TLR8ParIctI/AAAAAAAAADk/Vg1hdGmhOks/S280/bok+o+glas%C3%B6go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412776"/>
            <a:ext cx="1666875" cy="952500"/>
          </a:xfrm>
          <a:prstGeom prst="rect">
            <a:avLst/>
          </a:prstGeom>
          <a:noFill/>
        </p:spPr>
      </p:pic>
      <p:pic>
        <p:nvPicPr>
          <p:cNvPr id="1032" name="Picture 8" descr="http://www.aysetulun.com/cc/1001873/uploads/Image/kitap(8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268760"/>
            <a:ext cx="857250" cy="809626"/>
          </a:xfrm>
          <a:prstGeom prst="rect">
            <a:avLst/>
          </a:prstGeom>
          <a:noFill/>
        </p:spPr>
      </p:pic>
      <p:pic>
        <p:nvPicPr>
          <p:cNvPr id="1034" name="Picture 10" descr="http://t3.gstatic.com/images?q=tbn:ANd9GcRImgb80b9nnnH7WnFjTqZYVyRa6LPkWpW4dBdW94mvicVSf48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32656"/>
            <a:ext cx="1609725" cy="762000"/>
          </a:xfrm>
          <a:prstGeom prst="rect">
            <a:avLst/>
          </a:prstGeom>
          <a:noFill/>
        </p:spPr>
      </p:pic>
      <p:sp>
        <p:nvSpPr>
          <p:cNvPr id="7" name="WordArt 6"/>
          <p:cNvSpPr>
            <a:spLocks noChangeArrowheads="1" noChangeShapeType="1" noTextEdit="1"/>
          </p:cNvSpPr>
          <p:nvPr/>
        </p:nvSpPr>
        <p:spPr bwMode="auto">
          <a:xfrm>
            <a:off x="1214414" y="4725144"/>
            <a:ext cx="6715172" cy="994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kitaplar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boyamaoyunlari.com/files/image/kalem%20ve%20silg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620688"/>
            <a:ext cx="2343150" cy="2057401"/>
          </a:xfrm>
          <a:prstGeom prst="rect">
            <a:avLst/>
          </a:prstGeom>
          <a:noFill/>
        </p:spPr>
      </p:pic>
      <p:pic>
        <p:nvPicPr>
          <p:cNvPr id="38916" name="Picture 4" descr="http://img155.imageshack.us/img155/8985/2413702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836712"/>
            <a:ext cx="857250" cy="857251"/>
          </a:xfrm>
          <a:prstGeom prst="rect">
            <a:avLst/>
          </a:prstGeom>
          <a:noFill/>
        </p:spPr>
      </p:pic>
      <p:pic>
        <p:nvPicPr>
          <p:cNvPr id="38918" name="Picture 6" descr="http://img2.imageshack.us/img2/8981/5425737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692696"/>
            <a:ext cx="866775" cy="1600200"/>
          </a:xfrm>
          <a:prstGeom prst="rect">
            <a:avLst/>
          </a:prstGeom>
          <a:noFill/>
        </p:spPr>
      </p:pic>
      <p:pic>
        <p:nvPicPr>
          <p:cNvPr id="38920" name="Picture 8" descr="http://img253.imageshack.us/img253/5572/6741814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68423" y="3356992"/>
            <a:ext cx="2575577" cy="2253630"/>
          </a:xfrm>
          <a:prstGeom prst="rect">
            <a:avLst/>
          </a:prstGeom>
          <a:noFill/>
        </p:spPr>
      </p:pic>
      <p:pic>
        <p:nvPicPr>
          <p:cNvPr id="38922" name="Picture 10" descr="http://img245.imageshack.us/img245/5045/4780639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2636912"/>
            <a:ext cx="3222526" cy="2343655"/>
          </a:xfrm>
          <a:prstGeom prst="rect">
            <a:avLst/>
          </a:prstGeom>
          <a:noFill/>
        </p:spPr>
      </p:pic>
      <p:sp>
        <p:nvSpPr>
          <p:cNvPr id="7" name="WordArt 6"/>
          <p:cNvSpPr>
            <a:spLocks noChangeArrowheads="1" noChangeShapeType="1" noTextEdit="1"/>
          </p:cNvSpPr>
          <p:nvPr/>
        </p:nvSpPr>
        <p:spPr bwMode="auto">
          <a:xfrm>
            <a:off x="3563888" y="5373216"/>
            <a:ext cx="4283968" cy="994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kalem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tatic.indirdik.com/products/6322/6322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908720"/>
            <a:ext cx="4524375" cy="3429001"/>
          </a:xfrm>
          <a:prstGeom prst="rect">
            <a:avLst/>
          </a:prstGeom>
          <a:noFill/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1214414" y="4725144"/>
            <a:ext cx="6715172" cy="994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Kalem kutusu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3e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20938"/>
            <a:ext cx="914400" cy="838200"/>
          </a:xfrm>
          <a:prstGeom prst="rect">
            <a:avLst/>
          </a:prstGeom>
          <a:noFill/>
        </p:spPr>
      </p:pic>
      <p:pic>
        <p:nvPicPr>
          <p:cNvPr id="2053" name="Picture 5" descr="b9l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3213100"/>
            <a:ext cx="901700" cy="1008063"/>
          </a:xfrm>
          <a:prstGeom prst="rect">
            <a:avLst/>
          </a:prstGeom>
          <a:noFill/>
        </p:spPr>
      </p:pic>
      <p:pic>
        <p:nvPicPr>
          <p:cNvPr id="2054" name="Picture 6" descr="c7y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188913"/>
            <a:ext cx="876300" cy="609600"/>
          </a:xfrm>
          <a:prstGeom prst="rect">
            <a:avLst/>
          </a:prstGeom>
          <a:noFill/>
        </p:spPr>
      </p:pic>
      <p:pic>
        <p:nvPicPr>
          <p:cNvPr id="2055" name="Picture 7" descr="d7gb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1844675"/>
            <a:ext cx="723900" cy="876300"/>
          </a:xfrm>
          <a:prstGeom prst="rect">
            <a:avLst/>
          </a:prstGeom>
          <a:noFill/>
        </p:spPr>
      </p:pic>
      <p:pic>
        <p:nvPicPr>
          <p:cNvPr id="2058" name="Picture 10" descr="f8bc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66788" cy="1081088"/>
          </a:xfrm>
          <a:prstGeom prst="rect">
            <a:avLst/>
          </a:prstGeom>
          <a:noFill/>
        </p:spPr>
      </p:pic>
      <p:pic>
        <p:nvPicPr>
          <p:cNvPr id="2059" name="Picture 11" descr="g1ep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5876925"/>
            <a:ext cx="885825" cy="619125"/>
          </a:xfrm>
          <a:prstGeom prst="rect">
            <a:avLst/>
          </a:prstGeom>
          <a:noFill/>
        </p:spPr>
      </p:pic>
      <p:pic>
        <p:nvPicPr>
          <p:cNvPr id="2060" name="Picture 12" descr="h7yq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675" y="5084763"/>
            <a:ext cx="800100" cy="809625"/>
          </a:xfrm>
          <a:prstGeom prst="rect">
            <a:avLst/>
          </a:prstGeom>
          <a:noFill/>
        </p:spPr>
      </p:pic>
      <p:pic>
        <p:nvPicPr>
          <p:cNvPr id="2061" name="Picture 13" descr="i0ie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5600" y="4221163"/>
            <a:ext cx="809625" cy="809625"/>
          </a:xfrm>
          <a:prstGeom prst="rect">
            <a:avLst/>
          </a:prstGeom>
          <a:noFill/>
        </p:spPr>
      </p:pic>
      <p:pic>
        <p:nvPicPr>
          <p:cNvPr id="2062" name="Picture 14" descr="j6vo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263" y="1412875"/>
            <a:ext cx="733425" cy="819150"/>
          </a:xfrm>
          <a:prstGeom prst="rect">
            <a:avLst/>
          </a:prstGeom>
          <a:noFill/>
        </p:spPr>
      </p:pic>
      <p:pic>
        <p:nvPicPr>
          <p:cNvPr id="2064" name="Picture 16" descr="l3mn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49463" y="404813"/>
            <a:ext cx="847725" cy="1079500"/>
          </a:xfrm>
          <a:prstGeom prst="rect">
            <a:avLst/>
          </a:prstGeom>
          <a:noFill/>
        </p:spPr>
      </p:pic>
      <p:pic>
        <p:nvPicPr>
          <p:cNvPr id="2065" name="Picture 17" descr="m9zs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288" y="3644900"/>
            <a:ext cx="857250" cy="781050"/>
          </a:xfrm>
          <a:prstGeom prst="rect">
            <a:avLst/>
          </a:prstGeom>
          <a:noFill/>
        </p:spPr>
      </p:pic>
      <p:pic>
        <p:nvPicPr>
          <p:cNvPr id="2066" name="Picture 18" descr="n6sy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6100" y="5734050"/>
            <a:ext cx="876300" cy="809625"/>
          </a:xfrm>
          <a:prstGeom prst="rect">
            <a:avLst/>
          </a:prstGeom>
          <a:noFill/>
        </p:spPr>
      </p:pic>
      <p:pic>
        <p:nvPicPr>
          <p:cNvPr id="2067" name="Picture 19" descr="o7hu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16688" y="4365625"/>
            <a:ext cx="952500" cy="714375"/>
          </a:xfrm>
          <a:prstGeom prst="rect">
            <a:avLst/>
          </a:prstGeom>
          <a:noFill/>
        </p:spPr>
      </p:pic>
      <p:pic>
        <p:nvPicPr>
          <p:cNvPr id="2068" name="Picture 20" descr="p3wc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11413" y="5661025"/>
            <a:ext cx="742950" cy="847725"/>
          </a:xfrm>
          <a:prstGeom prst="rect">
            <a:avLst/>
          </a:prstGeom>
          <a:noFill/>
        </p:spPr>
      </p:pic>
      <p:pic>
        <p:nvPicPr>
          <p:cNvPr id="2069" name="Picture 21" descr="q6mw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96188" y="5013325"/>
            <a:ext cx="895350" cy="809625"/>
          </a:xfrm>
          <a:prstGeom prst="rect">
            <a:avLst/>
          </a:prstGeom>
          <a:noFill/>
        </p:spPr>
      </p:pic>
      <p:pic>
        <p:nvPicPr>
          <p:cNvPr id="2070" name="Picture 22" descr="r0so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40200" y="476250"/>
            <a:ext cx="1114425" cy="771525"/>
          </a:xfrm>
          <a:prstGeom prst="rect">
            <a:avLst/>
          </a:prstGeom>
          <a:noFill/>
        </p:spPr>
      </p:pic>
      <p:pic>
        <p:nvPicPr>
          <p:cNvPr id="2071" name="Picture 23" descr="s6qj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763713" y="1773238"/>
            <a:ext cx="819150" cy="781050"/>
          </a:xfrm>
          <a:prstGeom prst="rect">
            <a:avLst/>
          </a:prstGeom>
          <a:noFill/>
        </p:spPr>
      </p:pic>
      <p:pic>
        <p:nvPicPr>
          <p:cNvPr id="2074" name="Picture 26" descr="v9ru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011863" y="549275"/>
            <a:ext cx="895350" cy="838200"/>
          </a:xfrm>
          <a:prstGeom prst="rect">
            <a:avLst/>
          </a:prstGeom>
          <a:noFill/>
        </p:spPr>
      </p:pic>
      <p:pic>
        <p:nvPicPr>
          <p:cNvPr id="2077" name="Picture 29" descr="y9db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95738" y="5013325"/>
            <a:ext cx="733425" cy="742950"/>
          </a:xfrm>
          <a:prstGeom prst="rect">
            <a:avLst/>
          </a:prstGeom>
          <a:noFill/>
        </p:spPr>
      </p:pic>
      <p:pic>
        <p:nvPicPr>
          <p:cNvPr id="2078" name="Picture 30" descr="z4tg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555875" y="3357563"/>
            <a:ext cx="933450" cy="771525"/>
          </a:xfrm>
          <a:prstGeom prst="rect">
            <a:avLst/>
          </a:prstGeom>
          <a:noFill/>
        </p:spPr>
      </p:pic>
      <p:pic>
        <p:nvPicPr>
          <p:cNvPr id="2057" name="Picture 9" descr="e8fk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067175" y="4149725"/>
            <a:ext cx="752475" cy="790575"/>
          </a:xfrm>
          <a:prstGeom prst="rect">
            <a:avLst/>
          </a:prstGeom>
          <a:noFill/>
        </p:spPr>
      </p:pic>
      <p:pic>
        <p:nvPicPr>
          <p:cNvPr id="2079" name="Picture 31" descr="a0qx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991475" y="1844675"/>
            <a:ext cx="1152525" cy="1084263"/>
          </a:xfrm>
          <a:prstGeom prst="rect">
            <a:avLst/>
          </a:prstGeom>
          <a:noFill/>
        </p:spPr>
      </p:pic>
      <p:pic>
        <p:nvPicPr>
          <p:cNvPr id="2080" name="Picture 32" descr="b2yx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427538" y="3068638"/>
            <a:ext cx="739775" cy="538162"/>
          </a:xfrm>
          <a:prstGeom prst="rect">
            <a:avLst/>
          </a:prstGeom>
          <a:noFill/>
        </p:spPr>
      </p:pic>
      <p:pic>
        <p:nvPicPr>
          <p:cNvPr id="2083" name="Picture 35" descr="f4uq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451725" y="5876925"/>
            <a:ext cx="714375" cy="792163"/>
          </a:xfrm>
          <a:prstGeom prst="rect">
            <a:avLst/>
          </a:prstGeom>
          <a:noFill/>
        </p:spPr>
      </p:pic>
      <p:pic>
        <p:nvPicPr>
          <p:cNvPr id="2084" name="Picture 36" descr="g2tt"/>
          <p:cNvPicPr>
            <a:picLocks noChangeAspect="1" noChangeArrowheads="1" noCrop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348038" y="4292600"/>
            <a:ext cx="719137" cy="557213"/>
          </a:xfrm>
          <a:prstGeom prst="rect">
            <a:avLst/>
          </a:prstGeom>
          <a:noFill/>
        </p:spPr>
      </p:pic>
      <p:pic>
        <p:nvPicPr>
          <p:cNvPr id="2085" name="Picture 37" descr="h1vp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23850" y="1628775"/>
            <a:ext cx="719138" cy="719138"/>
          </a:xfrm>
          <a:prstGeom prst="rect">
            <a:avLst/>
          </a:prstGeom>
          <a:noFill/>
        </p:spPr>
      </p:pic>
      <p:pic>
        <p:nvPicPr>
          <p:cNvPr id="2088" name="Picture 40" descr="j2lb"/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23850" y="4941888"/>
            <a:ext cx="584200" cy="647700"/>
          </a:xfrm>
          <a:prstGeom prst="rect">
            <a:avLst/>
          </a:prstGeom>
          <a:noFill/>
        </p:spPr>
      </p:pic>
      <p:pic>
        <p:nvPicPr>
          <p:cNvPr id="2089" name="Picture 41" descr="k9ih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502400" y="3284538"/>
            <a:ext cx="677863" cy="720725"/>
          </a:xfrm>
          <a:prstGeom prst="rect">
            <a:avLst/>
          </a:prstGeom>
          <a:noFill/>
        </p:spPr>
      </p:pic>
      <p:pic>
        <p:nvPicPr>
          <p:cNvPr id="2090" name="Picture 42" descr="l4xx"/>
          <p:cNvPicPr>
            <a:picLocks noChangeAspect="1" noChangeArrowheads="1" noCrop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5154613" y="188913"/>
            <a:ext cx="806450" cy="1008062"/>
          </a:xfrm>
          <a:prstGeom prst="rect">
            <a:avLst/>
          </a:prstGeom>
          <a:noFill/>
        </p:spPr>
      </p:pic>
      <p:pic>
        <p:nvPicPr>
          <p:cNvPr id="2091" name="Picture 43" descr="m1wt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563938" y="5949950"/>
            <a:ext cx="514350" cy="466725"/>
          </a:xfrm>
          <a:prstGeom prst="rect">
            <a:avLst/>
          </a:prstGeom>
          <a:noFill/>
        </p:spPr>
      </p:pic>
      <p:pic>
        <p:nvPicPr>
          <p:cNvPr id="2092" name="Picture 44" descr="o6sf"/>
          <p:cNvPicPr>
            <a:picLocks noChangeAspect="1" noChangeArrowheads="1" noCrop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8316913" y="4652963"/>
            <a:ext cx="571500" cy="428625"/>
          </a:xfrm>
          <a:prstGeom prst="rect">
            <a:avLst/>
          </a:prstGeom>
          <a:noFill/>
        </p:spPr>
      </p:pic>
      <p:pic>
        <p:nvPicPr>
          <p:cNvPr id="2094" name="Picture 46" descr="s9uw"/>
          <p:cNvPicPr>
            <a:picLocks noChangeAspect="1" noChangeArrowheads="1" noCrop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6732588" y="1636713"/>
            <a:ext cx="792162" cy="746125"/>
          </a:xfrm>
          <a:prstGeom prst="rect">
            <a:avLst/>
          </a:prstGeom>
          <a:noFill/>
        </p:spPr>
      </p:pic>
      <p:pic>
        <p:nvPicPr>
          <p:cNvPr id="2095" name="Picture 47" descr="t0xt"/>
          <p:cNvPicPr>
            <a:picLocks noChangeAspect="1" noChangeArrowheads="1" noCrop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572000" y="1341438"/>
            <a:ext cx="687388" cy="701675"/>
          </a:xfrm>
          <a:prstGeom prst="rect">
            <a:avLst/>
          </a:prstGeom>
          <a:noFill/>
        </p:spPr>
      </p:pic>
      <p:pic>
        <p:nvPicPr>
          <p:cNvPr id="2096" name="Picture 48" descr="v3yx"/>
          <p:cNvPicPr>
            <a:picLocks noChangeAspect="1" noChangeArrowheads="1" noCrop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6084888" y="1773238"/>
            <a:ext cx="533400" cy="495300"/>
          </a:xfrm>
          <a:prstGeom prst="rect">
            <a:avLst/>
          </a:prstGeom>
          <a:noFill/>
        </p:spPr>
      </p:pic>
      <p:pic>
        <p:nvPicPr>
          <p:cNvPr id="2097" name="Picture 49" descr="u5jn"/>
          <p:cNvPicPr>
            <a:picLocks noChangeAspect="1" noChangeArrowheads="1" noCrop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2484438" y="4437063"/>
            <a:ext cx="504825" cy="457200"/>
          </a:xfrm>
          <a:prstGeom prst="rect">
            <a:avLst/>
          </a:prstGeom>
          <a:noFill/>
        </p:spPr>
      </p:pic>
      <p:pic>
        <p:nvPicPr>
          <p:cNvPr id="2098" name="Picture 50" descr="y3zx"/>
          <p:cNvPicPr>
            <a:picLocks noChangeAspect="1" noChangeArrowheads="1" noCrop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6877050" y="260350"/>
            <a:ext cx="438150" cy="438150"/>
          </a:xfrm>
          <a:prstGeom prst="rect">
            <a:avLst/>
          </a:prstGeom>
          <a:noFill/>
        </p:spPr>
      </p:pic>
      <p:pic>
        <p:nvPicPr>
          <p:cNvPr id="2099" name="Picture 51" descr="z6dg"/>
          <p:cNvPicPr>
            <a:picLocks noChangeAspect="1" noChangeArrowheads="1" noCrop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724525" y="3573463"/>
            <a:ext cx="552450" cy="466725"/>
          </a:xfrm>
          <a:prstGeom prst="rect">
            <a:avLst/>
          </a:prstGeom>
          <a:noFill/>
        </p:spPr>
      </p:pic>
      <p:pic>
        <p:nvPicPr>
          <p:cNvPr id="2087" name="Picture 39" descr="3058mo"/>
          <p:cNvPicPr>
            <a:picLocks noChangeAspect="1" noChangeArrowheads="1" noCrop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4787900" y="3644900"/>
            <a:ext cx="647700" cy="647700"/>
          </a:xfrm>
          <a:prstGeom prst="rect">
            <a:avLst/>
          </a:prstGeom>
          <a:noFill/>
        </p:spPr>
      </p:pic>
      <p:pic>
        <p:nvPicPr>
          <p:cNvPr id="2101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700338" y="620713"/>
            <a:ext cx="1871662" cy="1762125"/>
          </a:xfrm>
          <a:prstGeom prst="rect">
            <a:avLst/>
          </a:prstGeom>
          <a:noFill/>
        </p:spPr>
      </p:pic>
      <p:pic>
        <p:nvPicPr>
          <p:cNvPr id="2103" name="Picture 55" descr="h2rj"/>
          <p:cNvPicPr>
            <a:picLocks noChangeAspect="1" noChangeArrowheads="1" noCrop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971550" y="4581525"/>
            <a:ext cx="1590675" cy="1600200"/>
          </a:xfrm>
          <a:prstGeom prst="rect">
            <a:avLst/>
          </a:prstGeom>
          <a:noFill/>
        </p:spPr>
      </p:pic>
      <p:pic>
        <p:nvPicPr>
          <p:cNvPr id="2105" name="Picture 57" descr="n5cb"/>
          <p:cNvPicPr>
            <a:picLocks noChangeAspect="1" noChangeArrowheads="1" noCrop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7092950" y="2852738"/>
            <a:ext cx="1743075" cy="1619250"/>
          </a:xfrm>
          <a:prstGeom prst="rect">
            <a:avLst/>
          </a:prstGeom>
          <a:noFill/>
        </p:spPr>
      </p:pic>
      <p:pic>
        <p:nvPicPr>
          <p:cNvPr id="2107" name="Picture 59" descr="g5lk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5435600" y="5013325"/>
            <a:ext cx="1533525" cy="1695450"/>
          </a:xfrm>
          <a:prstGeom prst="rect">
            <a:avLst/>
          </a:prstGeom>
          <a:noFill/>
        </p:spPr>
      </p:pic>
      <p:pic>
        <p:nvPicPr>
          <p:cNvPr id="2109" name="Picture 61" descr="j8u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596188" y="260350"/>
            <a:ext cx="1257300" cy="1695450"/>
          </a:xfrm>
          <a:prstGeom prst="rect">
            <a:avLst/>
          </a:prstGeom>
          <a:noFill/>
        </p:spPr>
      </p:pic>
      <p:pic>
        <p:nvPicPr>
          <p:cNvPr id="2111" name="Picture 63" descr="p4c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1187450" y="2924175"/>
            <a:ext cx="1304925" cy="1695450"/>
          </a:xfrm>
          <a:prstGeom prst="rect">
            <a:avLst/>
          </a:prstGeom>
          <a:noFill/>
        </p:spPr>
      </p:pic>
      <p:pic>
        <p:nvPicPr>
          <p:cNvPr id="2113" name="Picture 65" descr="v4hs">
            <a:hlinkClick r:id="rId47"/>
          </p:cNvPr>
          <p:cNvPicPr>
            <a:picLocks noChangeAspect="1" noChangeArrowheads="1" noCrop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684213" y="260350"/>
            <a:ext cx="1390650" cy="1695450"/>
          </a:xfrm>
          <a:prstGeom prst="rect">
            <a:avLst/>
          </a:prstGeom>
          <a:noFill/>
        </p:spPr>
      </p:pic>
      <p:sp>
        <p:nvSpPr>
          <p:cNvPr id="49" name="WordArt 14"/>
          <p:cNvSpPr>
            <a:spLocks noChangeArrowheads="1" noChangeShapeType="1" noTextEdit="1"/>
          </p:cNvSpPr>
          <p:nvPr/>
        </p:nvSpPr>
        <p:spPr bwMode="auto">
          <a:xfrm>
            <a:off x="2857488" y="2428868"/>
            <a:ext cx="3143272" cy="719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50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786050" y="500042"/>
            <a:ext cx="1871662" cy="1762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static.indirdik.com/products/4436/robot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3384249" cy="2564905"/>
          </a:xfrm>
          <a:prstGeom prst="rect">
            <a:avLst/>
          </a:prstGeom>
          <a:noFill/>
        </p:spPr>
      </p:pic>
      <p:pic>
        <p:nvPicPr>
          <p:cNvPr id="40964" name="Picture 4" descr="http://images.gittigidiyor.com/6398/CANAVAR-JEEP-GORSELI-GUZEL-OYUNCAK__63987669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980728"/>
            <a:ext cx="3643164" cy="2732373"/>
          </a:xfrm>
          <a:prstGeom prst="rect">
            <a:avLst/>
          </a:prstGeom>
          <a:noFill/>
        </p:spPr>
      </p:pic>
      <p:pic>
        <p:nvPicPr>
          <p:cNvPr id="40966" name="Picture 6" descr="http://t1.gstatic.com/images?q=tbn:ANd9GcTDoBw31nSzSrt9pa0qBdJdadfPv9FnCTC2HNfZ5UZh22JuKQ0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365104"/>
            <a:ext cx="2466975" cy="1847851"/>
          </a:xfrm>
          <a:prstGeom prst="rect">
            <a:avLst/>
          </a:prstGeom>
          <a:noFill/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899592" y="4581128"/>
            <a:ext cx="4077666" cy="994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oyuncaklar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332656"/>
            <a:ext cx="828092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and writing Mutlu"/>
                <a:ea typeface="Calibri" pitchFamily="34" charset="0"/>
                <a:cs typeface="Times New Roman" pitchFamily="18" charset="0"/>
              </a:rPr>
              <a:t>Diş fır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and writing Mutlu"/>
                <a:ea typeface="Calibri" pitchFamily="34" charset="0"/>
                <a:cs typeface="Times New Roman" pitchFamily="18" charset="0"/>
              </a:rPr>
              <a:t>ası,tarak,toka giysilerimiz,</a:t>
            </a:r>
            <a:r>
              <a:rPr kumimoji="0" lang="tr-TR" sz="4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Hand writing Mutlu"/>
                <a:ea typeface="Calibri" pitchFamily="34" charset="0"/>
                <a:cs typeface="Times New Roman" pitchFamily="18" charset="0"/>
              </a:rPr>
              <a:t> ayakkabı,kemer ,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and writing Mutlu"/>
                <a:ea typeface="Calibri" pitchFamily="34" charset="0"/>
                <a:cs typeface="Times New Roman" pitchFamily="18" charset="0"/>
              </a:rPr>
              <a:t>oyuncaklarımız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4000" b="1" dirty="0" smtClean="0">
                <a:solidFill>
                  <a:srgbClr val="000000"/>
                </a:solidFill>
                <a:latin typeface="Hand writing Mutlu"/>
                <a:ea typeface="Calibri" pitchFamily="34" charset="0"/>
                <a:cs typeface="Times New Roman" pitchFamily="18" charset="0"/>
              </a:rPr>
              <a:t>ve okul çantamız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and writing Mutlu"/>
                <a:ea typeface="Calibri" pitchFamily="34" charset="0"/>
                <a:cs typeface="Times New Roman" pitchFamily="18" charset="0"/>
              </a:rPr>
              <a:t> kişisel eşyalarımızdır.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140968"/>
            <a:ext cx="303218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www.gifs.net/Animation11/Clothing/Womens_Clothes/Pink_dress_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204864"/>
            <a:ext cx="981075" cy="1600200"/>
          </a:xfrm>
          <a:prstGeom prst="rect">
            <a:avLst/>
          </a:prstGeom>
          <a:noFill/>
        </p:spPr>
      </p:pic>
      <p:pic>
        <p:nvPicPr>
          <p:cNvPr id="9220" name="Picture 4" descr="http://pouquette61.p.o.pic.centerblog.net/xb65rmcj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352924"/>
            <a:ext cx="3409950" cy="2505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1052736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>
                <a:latin typeface="Comic Sans MS" pitchFamily="66" charset="0"/>
              </a:rPr>
              <a:t>Herkesin kendisine ait olan tarak,diş fırçası, elbise, ayakkabı gibi eşyalar, kişisel eşyalardır. </a:t>
            </a:r>
          </a:p>
          <a:p>
            <a:r>
              <a:rPr lang="tr-TR" sz="3600" b="1" dirty="0" smtClean="0">
                <a:latin typeface="Comic Sans MS" pitchFamily="66" charset="0"/>
              </a:rPr>
              <a:t>Bazen başkalarının eşyalarına </a:t>
            </a:r>
          </a:p>
          <a:p>
            <a:r>
              <a:rPr lang="tr-TR" sz="3600" b="1" dirty="0" smtClean="0">
                <a:latin typeface="Comic Sans MS" pitchFamily="66" charset="0"/>
              </a:rPr>
              <a:t>ihtiyaç duyabiliriz. Bu durumlarda; </a:t>
            </a:r>
            <a:endParaRPr lang="tr-TR" sz="3600" b="1" dirty="0">
              <a:latin typeface="Comic Sans MS" pitchFamily="66" charset="0"/>
            </a:endParaRPr>
          </a:p>
        </p:txBody>
      </p:sp>
      <p:pic>
        <p:nvPicPr>
          <p:cNvPr id="8194" name="Picture 2" descr="http://www.gifs.net/Animation11/Clothing/Womens_Clothes/Purple_skir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293096"/>
            <a:ext cx="1295400" cy="1143001"/>
          </a:xfrm>
          <a:prstGeom prst="rect">
            <a:avLst/>
          </a:prstGeom>
          <a:noFill/>
        </p:spPr>
      </p:pic>
      <p:pic>
        <p:nvPicPr>
          <p:cNvPr id="8196" name="Picture 4" descr="http://www.gifs.net/Animation11/Clothing/Womens_Clothes/Purple_dres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437112"/>
            <a:ext cx="1104900" cy="1600200"/>
          </a:xfrm>
          <a:prstGeom prst="rect">
            <a:avLst/>
          </a:prstGeom>
          <a:noFill/>
        </p:spPr>
      </p:pic>
      <p:pic>
        <p:nvPicPr>
          <p:cNvPr id="8198" name="Picture 6" descr="http://www.dr-kalb.de/page-Dateien/image01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4509120"/>
            <a:ext cx="1171575" cy="1171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87624" y="980728"/>
            <a:ext cx="65527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Eşyaları izin isteyerek ödünç ( emanet ) almalıyız. </a:t>
            </a:r>
          </a:p>
          <a:p>
            <a:r>
              <a:rPr lang="tr-TR" sz="4000" dirty="0" smtClean="0">
                <a:latin typeface="Comic Sans MS" pitchFamily="66" charset="0"/>
              </a:rPr>
              <a:t>Onlara zarar vermeden, </a:t>
            </a:r>
          </a:p>
          <a:p>
            <a:r>
              <a:rPr lang="tr-TR" sz="4000" dirty="0" smtClean="0">
                <a:latin typeface="Comic Sans MS" pitchFamily="66" charset="0"/>
              </a:rPr>
              <a:t>Özenli kullanmalıyız. </a:t>
            </a:r>
            <a:endParaRPr lang="tr-TR" sz="4000" dirty="0">
              <a:latin typeface="Comic Sans MS" pitchFamily="66" charset="0"/>
            </a:endParaRPr>
          </a:p>
        </p:txBody>
      </p:sp>
      <p:pic>
        <p:nvPicPr>
          <p:cNvPr id="7170" name="Picture 2" descr="http://www.gifs.net/Animation11/Clothing/Womens_Clothes/Red_coa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861048"/>
            <a:ext cx="1800200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836712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>
                <a:latin typeface="Comic Sans MS" pitchFamily="66" charset="0"/>
              </a:rPr>
              <a:t>Ödünç aldığımız eşyalara zarar verdiğimiz zaman; Açıklama yapmalıyız. Özür dilemeliyiz. </a:t>
            </a:r>
          </a:p>
          <a:p>
            <a:r>
              <a:rPr lang="tr-TR" sz="3600" b="1" dirty="0" smtClean="0">
                <a:latin typeface="Comic Sans MS" pitchFamily="66" charset="0"/>
              </a:rPr>
              <a:t>Yerine yenisini almalı veya,Parasını ödemeliyiz </a:t>
            </a:r>
            <a:endParaRPr lang="tr-TR" sz="3600" b="1" dirty="0">
              <a:latin typeface="Comic Sans MS" pitchFamily="66" charset="0"/>
            </a:endParaRPr>
          </a:p>
        </p:txBody>
      </p:sp>
      <p:pic>
        <p:nvPicPr>
          <p:cNvPr id="6146" name="Picture 2" descr="http://www.gifs.net/Animation11/Clothing/Womens_Clothes/Red_coa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005064"/>
            <a:ext cx="1728192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899592" y="2852936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latin typeface="Comic Sans MS" pitchFamily="66" charset="0"/>
              </a:rPr>
              <a:t>Başkalarının eşyalarını ve </a:t>
            </a:r>
          </a:p>
          <a:p>
            <a:r>
              <a:rPr lang="tr-TR" sz="3200" b="1" dirty="0" smtClean="0">
                <a:latin typeface="Comic Sans MS" pitchFamily="66" charset="0"/>
              </a:rPr>
              <a:t>kişisel eşyalarımızı özenli kullanmalıyız. </a:t>
            </a:r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27584" y="733436"/>
            <a:ext cx="748883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Kendimize ait olan bu eşyaları özenli ve düzenli kullanmalıyız.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Başkalarının eşyalarını kullanırken mutlaka izin almalıyız.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</a:p>
        </p:txBody>
      </p:sp>
      <p:pic>
        <p:nvPicPr>
          <p:cNvPr id="5122" name="Picture 2" descr="http://www.gifs.net/Animation11/Clothing/Womens_Clothes/Red_coa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581128"/>
            <a:ext cx="1285875" cy="1600200"/>
          </a:xfrm>
          <a:prstGeom prst="rect">
            <a:avLst/>
          </a:prstGeom>
          <a:noFill/>
        </p:spPr>
      </p:pic>
      <p:pic>
        <p:nvPicPr>
          <p:cNvPr id="5124" name="Picture 4" descr="http://www.gifs.net/Animation11/Clothing/Womens_Clothes/Coat_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437112"/>
            <a:ext cx="790575" cy="1552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83568" y="1052736"/>
            <a:ext cx="756084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Ödünç aldığımız eşyaları kullanırken</a:t>
            </a:r>
            <a:r>
              <a:rPr kumimoji="0" lang="tr-TR" sz="4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dikkatli ve özenli olmalıyız.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Zamanında teslim etmeliyiz.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pic>
        <p:nvPicPr>
          <p:cNvPr id="4098" name="Picture 2" descr="http://www.gifs.net/Animation11/Clothing/Womens_Clothes/Green_dres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149080"/>
            <a:ext cx="1123950" cy="1371601"/>
          </a:xfrm>
          <a:prstGeom prst="rect">
            <a:avLst/>
          </a:prstGeom>
          <a:noFill/>
        </p:spPr>
      </p:pic>
      <p:pic>
        <p:nvPicPr>
          <p:cNvPr id="4100" name="Picture 4" descr="http://www.gifs.net/Animation11/Clothing/Womens_Clothes/Green_dres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123950" cy="1371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WordArt 6"/>
          <p:cNvSpPr>
            <a:spLocks noChangeArrowheads="1" noChangeShapeType="1" noTextEdit="1"/>
          </p:cNvSpPr>
          <p:nvPr/>
        </p:nvSpPr>
        <p:spPr bwMode="auto">
          <a:xfrm>
            <a:off x="1214414" y="1643050"/>
            <a:ext cx="6858048" cy="37862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Aferin 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çocuklar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hepiniz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harikasınız 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8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00108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af053mo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714356"/>
            <a:ext cx="1928826" cy="1555993"/>
          </a:xfrm>
          <a:prstGeom prst="rect">
            <a:avLst/>
          </a:prstGeom>
          <a:noFill/>
        </p:spPr>
      </p:pic>
      <p:pic>
        <p:nvPicPr>
          <p:cNvPr id="5" name="Picture 8" descr="af053mo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5429264"/>
            <a:ext cx="1000100" cy="8067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_s1035"/>
          <p:cNvSpPr>
            <a:spLocks noChangeArrowheads="1"/>
          </p:cNvSpPr>
          <p:nvPr/>
        </p:nvSpPr>
        <p:spPr bwMode="auto">
          <a:xfrm>
            <a:off x="357158" y="5143512"/>
            <a:ext cx="8572560" cy="72072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tr-TR" sz="4400">
              <a:latin typeface="Comic Sans MS" pitchFamily="66" charset="0"/>
            </a:endParaRPr>
          </a:p>
          <a:p>
            <a:pPr algn="ctr"/>
            <a:endParaRPr lang="tr-TR" sz="4400">
              <a:latin typeface="Comic Sans MS" pitchFamily="66" charset="0"/>
            </a:endParaRPr>
          </a:p>
        </p:txBody>
      </p:sp>
      <p:sp>
        <p:nvSpPr>
          <p:cNvPr id="11267" name="WordArt 6"/>
          <p:cNvSpPr>
            <a:spLocks noChangeArrowheads="1" noChangeShapeType="1" noTextEdit="1"/>
          </p:cNvSpPr>
          <p:nvPr/>
        </p:nvSpPr>
        <p:spPr bwMode="auto">
          <a:xfrm>
            <a:off x="1214414" y="5286388"/>
            <a:ext cx="6715172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64514" name="Picture 2" descr="http://img64.imageshack.us/img64/7202/veyxr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7648575" cy="39909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71600" y="620688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latin typeface="Comic Sans MS" pitchFamily="66" charset="0"/>
              </a:rPr>
              <a:t>Hayatımızı kolaylaştıran eşyalar vardır.Yalnızca bir kişiye ait olan eşyalara </a:t>
            </a:r>
            <a:r>
              <a:rPr lang="tr-TR" sz="3200" b="1" dirty="0" smtClean="0">
                <a:solidFill>
                  <a:srgbClr val="FF0000"/>
                </a:solidFill>
                <a:latin typeface="Comic Sans MS" pitchFamily="66" charset="0"/>
              </a:rPr>
              <a:t>kişisel </a:t>
            </a:r>
            <a:r>
              <a:rPr lang="tr-TR" sz="3200" b="1" dirty="0" smtClean="0">
                <a:solidFill>
                  <a:srgbClr val="FF0000"/>
                </a:solidFill>
                <a:latin typeface="Comic Sans MS" pitchFamily="66" charset="0"/>
              </a:rPr>
              <a:t>eşya </a:t>
            </a:r>
            <a:r>
              <a:rPr lang="tr-TR" sz="3200" b="1" dirty="0" smtClean="0">
                <a:latin typeface="Comic Sans MS" pitchFamily="66" charset="0"/>
              </a:rPr>
              <a:t>denir.</a:t>
            </a: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717032"/>
            <a:ext cx="17716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501008"/>
            <a:ext cx="17049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://www.hekimim.com/merak_ettikleriniz/fircalama/fircalama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933056"/>
            <a:ext cx="1905000" cy="106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1271" name="WordArt 6"/>
          <p:cNvSpPr>
            <a:spLocks noChangeArrowheads="1" noChangeShapeType="1" noTextEdit="1"/>
          </p:cNvSpPr>
          <p:nvPr/>
        </p:nvSpPr>
        <p:spPr bwMode="auto">
          <a:xfrm>
            <a:off x="285720" y="214290"/>
            <a:ext cx="8858280" cy="16478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marL="742950" indent="-742950"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Kişisel Eşyalarımız  </a:t>
            </a:r>
          </a:p>
        </p:txBody>
      </p:sp>
      <p:pic>
        <p:nvPicPr>
          <p:cNvPr id="13314" name="Picture 2" descr="http://www.gifs.net/Animation11/Clothing/Womens_Clothes/Light_pink_coa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2276872"/>
            <a:ext cx="1095375" cy="1504951"/>
          </a:xfrm>
          <a:prstGeom prst="rect">
            <a:avLst/>
          </a:prstGeom>
          <a:noFill/>
        </p:spPr>
      </p:pic>
      <p:pic>
        <p:nvPicPr>
          <p:cNvPr id="13316" name="Picture 4" descr="http://www.gifs.net/Animation11/Clothing/Womens_Clothes/Red_sweate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293096"/>
            <a:ext cx="1143000" cy="1276350"/>
          </a:xfrm>
          <a:prstGeom prst="rect">
            <a:avLst/>
          </a:prstGeom>
          <a:noFill/>
        </p:spPr>
      </p:pic>
      <p:pic>
        <p:nvPicPr>
          <p:cNvPr id="13318" name="Picture 6" descr="http://www.gifs.net/Animation11/Clothing/Womens_Clothes/Skirt_sui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4653136"/>
            <a:ext cx="723900" cy="1600200"/>
          </a:xfrm>
          <a:prstGeom prst="rect">
            <a:avLst/>
          </a:prstGeom>
          <a:noFill/>
        </p:spPr>
      </p:pic>
      <p:pic>
        <p:nvPicPr>
          <p:cNvPr id="13320" name="Picture 8" descr="http://www.gifs.net/Animation11/Clothing/Womens_Clothes/Skir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5013176"/>
            <a:ext cx="1714500" cy="1371601"/>
          </a:xfrm>
          <a:prstGeom prst="rect">
            <a:avLst/>
          </a:prstGeom>
          <a:noFill/>
        </p:spPr>
      </p:pic>
      <p:pic>
        <p:nvPicPr>
          <p:cNvPr id="13322" name="Picture 10" descr="http://i117.photobucket.com/albums/o62/myspacepwnage2/graphics/glitter/29/4pd785x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348880"/>
            <a:ext cx="2088282" cy="1580023"/>
          </a:xfrm>
          <a:prstGeom prst="rect">
            <a:avLst/>
          </a:prstGeom>
          <a:noFill/>
        </p:spPr>
      </p:pic>
      <p:pic>
        <p:nvPicPr>
          <p:cNvPr id="13324" name="Picture 12" descr="http://www.hekimim.com/merak_ettikleriniz/fircalama/fircalama_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2204864"/>
            <a:ext cx="1440160" cy="10668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akademicocukdukkan.com/images/products/00/03/37/337_kuc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776864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gifs.net/Animation11/Clothing/Womens_Clothes/Yellowish_sweater_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1590675" cy="1304926"/>
          </a:xfrm>
          <a:prstGeom prst="rect">
            <a:avLst/>
          </a:prstGeom>
          <a:noFill/>
        </p:spPr>
      </p:pic>
      <p:pic>
        <p:nvPicPr>
          <p:cNvPr id="35844" name="Picture 4" descr="http://www.gifs.net/Animation11/Clothing/Womens_Clothes/Yellowish_blouse_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692696"/>
            <a:ext cx="1266825" cy="1524001"/>
          </a:xfrm>
          <a:prstGeom prst="rect">
            <a:avLst/>
          </a:prstGeom>
          <a:noFill/>
        </p:spPr>
      </p:pic>
      <p:pic>
        <p:nvPicPr>
          <p:cNvPr id="35846" name="Picture 6" descr="http://www.gifs.net/Animation11/Clothing/Womens_Clothes/Yellowish_blouse_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284984"/>
            <a:ext cx="1266825" cy="1524001"/>
          </a:xfrm>
          <a:prstGeom prst="rect">
            <a:avLst/>
          </a:prstGeom>
          <a:noFill/>
        </p:spPr>
      </p:pic>
      <p:pic>
        <p:nvPicPr>
          <p:cNvPr id="35848" name="Picture 8" descr="http://www.gifs.net/Animation11/Clothing/Womens_Clothes/Warm_jacke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573016"/>
            <a:ext cx="1828800" cy="1323975"/>
          </a:xfrm>
          <a:prstGeom prst="rect">
            <a:avLst/>
          </a:prstGeom>
          <a:noFill/>
        </p:spPr>
      </p:pic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1214414" y="5286388"/>
            <a:ext cx="6715172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GİYSİLERİMİZ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farm4.static.flickr.com/3237/3047245476_11813688a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620688"/>
            <a:ext cx="3312368" cy="4752528"/>
          </a:xfrm>
          <a:prstGeom prst="rect">
            <a:avLst/>
          </a:prstGeom>
          <a:noFill/>
        </p:spPr>
      </p:pic>
      <p:pic>
        <p:nvPicPr>
          <p:cNvPr id="31748" name="Picture 4" descr="benetton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620688"/>
            <a:ext cx="3990975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forumalev.net/attachments/bebeklere-orguler-4774d1324491865/orgu-cocuk-elbis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3384376" cy="4572000"/>
          </a:xfrm>
          <a:prstGeom prst="rect">
            <a:avLst/>
          </a:prstGeom>
          <a:noFill/>
        </p:spPr>
      </p:pic>
      <p:pic>
        <p:nvPicPr>
          <p:cNvPr id="32772" name="Picture 4" descr="http://www.guzguzeli.com/wp-content/uploads/cocuk-d%C3%BC%C4%9F%C3%BCn-elbiseler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052736"/>
            <a:ext cx="4524375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334</TotalTime>
  <Words>150</Words>
  <Application>Microsoft Office PowerPoint</Application>
  <PresentationFormat>Ekran Gösterisi (4:3)</PresentationFormat>
  <Paragraphs>36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Kalabalık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Company>~ By M.Baran ™ ~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tuncay</dc:creator>
  <cp:lastModifiedBy>TKNBS</cp:lastModifiedBy>
  <cp:revision>60</cp:revision>
  <dcterms:created xsi:type="dcterms:W3CDTF">2012-02-12T17:09:08Z</dcterms:created>
  <dcterms:modified xsi:type="dcterms:W3CDTF">2013-04-04T14:12:17Z</dcterms:modified>
</cp:coreProperties>
</file>