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  <p:sldId id="265" r:id="rId11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CDE155-E6C2-4E38-92AD-27418492648B}" type="datetimeFigureOut">
              <a:rPr lang="tr-TR" smtClean="0"/>
              <a:pPr/>
              <a:t>25.03.2013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52AF1D-DA61-416C-94C3-E6A75F6DF6F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55300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553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53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DFA83BA-5AAE-4A2B-8265-E23F5DE8AB68}" type="slidenum">
              <a:rPr lang="tr-TR"/>
              <a:pPr/>
              <a:t>‹#›</a:t>
            </a:fld>
            <a:endParaRPr lang="tr-TR"/>
          </a:p>
        </p:txBody>
      </p:sp>
      <p:sp>
        <p:nvSpPr>
          <p:cNvPr id="55303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299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2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55299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5529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5529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065CB2-8540-4E5D-AA47-9DFAA1005B67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0C5212-752C-4A57-A7CD-1E7A380BBDAB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1BC57C-D032-4870-81CB-BFECF4EB3BAD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590B21-010B-4207-B367-1F7E3CD334DF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C6F469-747A-4D99-B2D3-98DAB9C78F84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86EC73-E06F-4D38-9B6D-0F26CE07A476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700C27-BDE0-4603-BAC4-2D1661A6C719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3BE8B8-7F30-4434-9FF0-08E04E531838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78A22D-F891-4FCF-92F0-1444AA376A7E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36B503-446B-47CA-A83B-61B690036054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tr-TR"/>
          </a:p>
        </p:txBody>
      </p:sp>
      <p:sp>
        <p:nvSpPr>
          <p:cNvPr id="542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tr-TR"/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CC03B13A-BE1A-4070-BED5-710FD9E7765A}" type="slidenum">
              <a:rPr lang="tr-TR"/>
              <a:pPr/>
              <a:t>‹#›</a:t>
            </a:fld>
            <a:endParaRPr lang="tr-TR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5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2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5427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5427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5427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2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5427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5427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5427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2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5427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5427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5427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2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5427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5427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5427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2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5427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5427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5427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Tahoma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Tahoma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549275"/>
            <a:ext cx="7772400" cy="1366838"/>
          </a:xfrm>
        </p:spPr>
        <p:txBody>
          <a:bodyPr/>
          <a:lstStyle/>
          <a:p>
            <a:r>
              <a:rPr lang="tr-TR" sz="4000"/>
              <a:t>BEŞ  DUYU  ORGANIMIZ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55650" y="1916113"/>
            <a:ext cx="7777163" cy="4537075"/>
          </a:xfrm>
        </p:spPr>
        <p:txBody>
          <a:bodyPr/>
          <a:lstStyle/>
          <a:p>
            <a:pPr>
              <a:buFontTx/>
              <a:buChar char="•"/>
            </a:pPr>
            <a:r>
              <a:rPr lang="tr-TR"/>
              <a:t>GÖZ</a:t>
            </a:r>
          </a:p>
          <a:p>
            <a:pPr>
              <a:buFontTx/>
              <a:buChar char="•"/>
            </a:pPr>
            <a:r>
              <a:rPr lang="tr-TR"/>
              <a:t>KULAK</a:t>
            </a:r>
          </a:p>
          <a:p>
            <a:pPr>
              <a:buFontTx/>
              <a:buChar char="•"/>
            </a:pPr>
            <a:r>
              <a:rPr lang="tr-TR"/>
              <a:t>BURUN </a:t>
            </a:r>
          </a:p>
          <a:p>
            <a:pPr>
              <a:buFontTx/>
              <a:buChar char="•"/>
            </a:pPr>
            <a:r>
              <a:rPr lang="tr-TR"/>
              <a:t>DİL</a:t>
            </a:r>
          </a:p>
          <a:p>
            <a:pPr>
              <a:buFontTx/>
              <a:buChar char="•"/>
            </a:pPr>
            <a:r>
              <a:rPr lang="tr-TR"/>
              <a:t>DERİ</a:t>
            </a: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0"/>
            <a:ext cx="8521700" cy="6380733"/>
          </a:xfrm>
        </p:spPr>
        <p:txBody>
          <a:bodyPr/>
          <a:lstStyle/>
          <a:p>
            <a:pPr>
              <a:buFontTx/>
              <a:buNone/>
            </a:pPr>
            <a:r>
              <a:rPr lang="tr-TR" dirty="0"/>
              <a:t>    </a:t>
            </a:r>
          </a:p>
          <a:p>
            <a:pPr>
              <a:buFontTx/>
              <a:buNone/>
            </a:pPr>
            <a:r>
              <a:rPr lang="tr-TR" dirty="0"/>
              <a:t>    </a:t>
            </a:r>
            <a:r>
              <a:rPr lang="tr-TR" b="1" dirty="0" smtClean="0"/>
              <a:t>çiçekleri koklamak için hangi duyu organımızdan faydalanırız ?</a:t>
            </a:r>
          </a:p>
          <a:p>
            <a:pPr>
              <a:buFontTx/>
              <a:buNone/>
            </a:pPr>
            <a:r>
              <a:rPr lang="tr-TR" b="1" dirty="0" smtClean="0"/>
              <a:t>. Dil</a:t>
            </a:r>
          </a:p>
          <a:p>
            <a:pPr>
              <a:buFontTx/>
              <a:buNone/>
            </a:pPr>
            <a:r>
              <a:rPr lang="tr-TR" b="1" dirty="0" smtClean="0"/>
              <a:t>.Burun</a:t>
            </a:r>
          </a:p>
          <a:p>
            <a:pPr>
              <a:buFontTx/>
              <a:buNone/>
            </a:pPr>
            <a:r>
              <a:rPr lang="tr-TR" b="1" dirty="0" smtClean="0"/>
              <a:t>.Kulak </a:t>
            </a:r>
            <a:endParaRPr lang="tr-TR" b="1" dirty="0"/>
          </a:p>
        </p:txBody>
      </p:sp>
      <p:pic>
        <p:nvPicPr>
          <p:cNvPr id="15365" name="Picture 5" descr="C:\Users\İSMAİL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1988840"/>
            <a:ext cx="4977602" cy="3312368"/>
          </a:xfrm>
          <a:prstGeom prst="rect">
            <a:avLst/>
          </a:prstGeom>
          <a:noFill/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60350"/>
            <a:ext cx="8521700" cy="5835650"/>
          </a:xfrm>
        </p:spPr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r>
              <a:rPr lang="tr-TR" b="1" dirty="0"/>
              <a:t>GÖZ</a:t>
            </a:r>
          </a:p>
          <a:p>
            <a:pPr>
              <a:buFontTx/>
              <a:buNone/>
            </a:pPr>
            <a:r>
              <a:rPr lang="tr-TR" dirty="0"/>
              <a:t>   Görme  duyu  organımızdır.</a:t>
            </a:r>
          </a:p>
          <a:p>
            <a:pPr>
              <a:buFontTx/>
              <a:buNone/>
            </a:pPr>
            <a:r>
              <a:rPr lang="tr-TR" dirty="0"/>
              <a:t>   Çevremizdeki  varlıkları  gözümüzle  görürüz.</a:t>
            </a:r>
          </a:p>
          <a:p>
            <a:pPr>
              <a:buFontTx/>
              <a:buNone/>
            </a:pPr>
            <a:r>
              <a:rPr lang="tr-TR" dirty="0"/>
              <a:t>    </a:t>
            </a:r>
          </a:p>
          <a:p>
            <a:pPr>
              <a:buFontTx/>
              <a:buNone/>
            </a:pPr>
            <a:endParaRPr lang="tr-TR" dirty="0"/>
          </a:p>
          <a:p>
            <a:pPr>
              <a:buFontTx/>
              <a:buNone/>
            </a:pPr>
            <a:endParaRPr lang="tr-TR" dirty="0"/>
          </a:p>
        </p:txBody>
      </p:sp>
      <p:pic>
        <p:nvPicPr>
          <p:cNvPr id="7173" name="Picture 5" descr="MCj0339198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260350"/>
            <a:ext cx="2159000" cy="1800225"/>
          </a:xfrm>
          <a:prstGeom prst="rect">
            <a:avLst/>
          </a:prstGeom>
          <a:noFill/>
        </p:spPr>
      </p:pic>
      <p:pic>
        <p:nvPicPr>
          <p:cNvPr id="7174" name="Picture 6" descr="MPj0406700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260350"/>
            <a:ext cx="4392613" cy="2347913"/>
          </a:xfrm>
          <a:prstGeom prst="rect">
            <a:avLst/>
          </a:prstGeom>
          <a:noFill/>
        </p:spPr>
      </p:pic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60350"/>
            <a:ext cx="8521700" cy="6192838"/>
          </a:xfrm>
        </p:spPr>
        <p:txBody>
          <a:bodyPr/>
          <a:lstStyle/>
          <a:p>
            <a:endParaRPr lang="tr-TR" b="1" dirty="0"/>
          </a:p>
          <a:p>
            <a:endParaRPr lang="tr-TR" b="1" dirty="0"/>
          </a:p>
          <a:p>
            <a:endParaRPr lang="tr-TR" b="1" dirty="0"/>
          </a:p>
          <a:p>
            <a:endParaRPr lang="tr-TR" b="1" dirty="0"/>
          </a:p>
          <a:p>
            <a:endParaRPr lang="tr-TR" b="1" dirty="0"/>
          </a:p>
          <a:p>
            <a:r>
              <a:rPr lang="tr-TR" b="1" dirty="0"/>
              <a:t>KULAK</a:t>
            </a:r>
          </a:p>
          <a:p>
            <a:pPr>
              <a:buFontTx/>
              <a:buNone/>
            </a:pPr>
            <a:r>
              <a:rPr lang="tr-TR" b="1" dirty="0"/>
              <a:t>   İşitme ( duyma) duyu  organımızdır.</a:t>
            </a:r>
          </a:p>
          <a:p>
            <a:pPr>
              <a:buFontTx/>
              <a:buNone/>
            </a:pPr>
            <a:r>
              <a:rPr lang="tr-TR" b="1" dirty="0"/>
              <a:t>   Kulağımızla  sesleri  işitiriz (duyarız).</a:t>
            </a:r>
          </a:p>
          <a:p>
            <a:pPr>
              <a:buFontTx/>
              <a:buNone/>
            </a:pPr>
            <a:r>
              <a:rPr lang="tr-TR" b="1" dirty="0"/>
              <a:t>   </a:t>
            </a:r>
          </a:p>
        </p:txBody>
      </p:sp>
      <p:pic>
        <p:nvPicPr>
          <p:cNvPr id="8196" name="Picture 4" descr="MCj0238192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404813"/>
            <a:ext cx="1444625" cy="2500312"/>
          </a:xfrm>
          <a:prstGeom prst="rect">
            <a:avLst/>
          </a:prstGeom>
          <a:noFill/>
        </p:spPr>
      </p:pic>
      <p:pic>
        <p:nvPicPr>
          <p:cNvPr id="8198" name="Picture 6" descr="MCj0286858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765175"/>
            <a:ext cx="2590800" cy="2663825"/>
          </a:xfrm>
          <a:prstGeom prst="rect">
            <a:avLst/>
          </a:prstGeom>
          <a:noFill/>
        </p:spPr>
      </p:pic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404813"/>
            <a:ext cx="8450262" cy="6192837"/>
          </a:xfrm>
        </p:spPr>
        <p:txBody>
          <a:bodyPr/>
          <a:lstStyle/>
          <a:p>
            <a:endParaRPr lang="tr-TR" b="1"/>
          </a:p>
          <a:p>
            <a:endParaRPr lang="tr-TR" b="1"/>
          </a:p>
          <a:p>
            <a:endParaRPr lang="tr-TR" b="1"/>
          </a:p>
          <a:p>
            <a:endParaRPr lang="tr-TR" b="1"/>
          </a:p>
          <a:p>
            <a:endParaRPr lang="tr-TR" b="1"/>
          </a:p>
          <a:p>
            <a:endParaRPr lang="tr-TR" b="1"/>
          </a:p>
          <a:p>
            <a:r>
              <a:rPr lang="tr-TR" b="1"/>
              <a:t>BURUN</a:t>
            </a:r>
          </a:p>
          <a:p>
            <a:pPr>
              <a:buFontTx/>
              <a:buNone/>
            </a:pPr>
            <a:r>
              <a:rPr lang="tr-TR"/>
              <a:t>   Koklama  duyu  organımızdır.</a:t>
            </a:r>
          </a:p>
          <a:p>
            <a:pPr>
              <a:buFontTx/>
              <a:buNone/>
            </a:pPr>
            <a:r>
              <a:rPr lang="tr-TR"/>
              <a:t>   Burnumuzla  çevremizdeki  güzel, mis kokuları veya kötü kokuları  hissederiz.</a:t>
            </a:r>
          </a:p>
          <a:p>
            <a:pPr>
              <a:buFontTx/>
              <a:buNone/>
            </a:pPr>
            <a:endParaRPr lang="tr-TR"/>
          </a:p>
          <a:p>
            <a:pPr>
              <a:buFontTx/>
              <a:buNone/>
            </a:pPr>
            <a:endParaRPr lang="tr-TR"/>
          </a:p>
        </p:txBody>
      </p:sp>
      <p:pic>
        <p:nvPicPr>
          <p:cNvPr id="9221" name="Picture 5" descr="MPj0402374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333375"/>
            <a:ext cx="3671887" cy="3500438"/>
          </a:xfrm>
          <a:prstGeom prst="rect">
            <a:avLst/>
          </a:prstGeom>
          <a:noFill/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404813"/>
            <a:ext cx="8594725" cy="6119812"/>
          </a:xfrm>
        </p:spPr>
        <p:txBody>
          <a:bodyPr/>
          <a:lstStyle/>
          <a:p>
            <a:endParaRPr lang="tr-TR" b="1" dirty="0"/>
          </a:p>
          <a:p>
            <a:endParaRPr lang="tr-TR" b="1" dirty="0"/>
          </a:p>
          <a:p>
            <a:endParaRPr lang="tr-TR" b="1" dirty="0"/>
          </a:p>
          <a:p>
            <a:endParaRPr lang="tr-TR" b="1" dirty="0"/>
          </a:p>
          <a:p>
            <a:endParaRPr lang="tr-TR" b="1" dirty="0"/>
          </a:p>
          <a:p>
            <a:r>
              <a:rPr lang="tr-TR" b="1" dirty="0"/>
              <a:t>DİL</a:t>
            </a:r>
          </a:p>
          <a:p>
            <a:pPr>
              <a:buFontTx/>
              <a:buNone/>
            </a:pPr>
            <a:r>
              <a:rPr lang="tr-TR" dirty="0"/>
              <a:t>   Tat  alma  duyu  organımızdır.</a:t>
            </a:r>
          </a:p>
          <a:p>
            <a:pPr>
              <a:buFontTx/>
              <a:buNone/>
            </a:pPr>
            <a:r>
              <a:rPr lang="tr-TR" dirty="0"/>
              <a:t>    Acı,  tatlı,  ekşi   tatları  dilimizle  hissederiz.</a:t>
            </a:r>
          </a:p>
          <a:p>
            <a:pPr>
              <a:buFontTx/>
              <a:buNone/>
            </a:pPr>
            <a:r>
              <a:rPr lang="tr-TR" dirty="0"/>
              <a:t>   </a:t>
            </a:r>
          </a:p>
          <a:p>
            <a:pPr>
              <a:buFontTx/>
              <a:buNone/>
            </a:pPr>
            <a:endParaRPr lang="tr-TR" dirty="0"/>
          </a:p>
        </p:txBody>
      </p:sp>
      <p:pic>
        <p:nvPicPr>
          <p:cNvPr id="10244" name="Picture 4" descr="MPj0403657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0"/>
            <a:ext cx="3168650" cy="3313113"/>
          </a:xfrm>
          <a:prstGeom prst="rect">
            <a:avLst/>
          </a:prstGeom>
          <a:noFill/>
        </p:spPr>
      </p:pic>
      <p:pic>
        <p:nvPicPr>
          <p:cNvPr id="10245" name="Picture 5" descr="MPj0400282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838" y="0"/>
            <a:ext cx="2663825" cy="3124200"/>
          </a:xfrm>
          <a:prstGeom prst="rect">
            <a:avLst/>
          </a:prstGeom>
          <a:noFill/>
        </p:spPr>
      </p:pic>
      <p:pic>
        <p:nvPicPr>
          <p:cNvPr id="10246" name="Picture 6" descr="MCj0301384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588" y="0"/>
            <a:ext cx="2411412" cy="3097213"/>
          </a:xfrm>
          <a:prstGeom prst="rect">
            <a:avLst/>
          </a:prstGeom>
          <a:noFill/>
        </p:spPr>
      </p:pic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260350"/>
            <a:ext cx="8594725" cy="6192838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tr-TR" sz="2800" b="1" dirty="0"/>
          </a:p>
          <a:p>
            <a:pPr>
              <a:lnSpc>
                <a:spcPct val="90000"/>
              </a:lnSpc>
            </a:pPr>
            <a:endParaRPr lang="tr-TR" sz="2800" b="1" dirty="0"/>
          </a:p>
          <a:p>
            <a:pPr>
              <a:lnSpc>
                <a:spcPct val="90000"/>
              </a:lnSpc>
            </a:pPr>
            <a:endParaRPr lang="tr-TR" sz="2800" b="1" dirty="0"/>
          </a:p>
          <a:p>
            <a:pPr>
              <a:lnSpc>
                <a:spcPct val="90000"/>
              </a:lnSpc>
            </a:pPr>
            <a:endParaRPr lang="tr-TR" sz="2800" b="1" dirty="0"/>
          </a:p>
          <a:p>
            <a:pPr>
              <a:lnSpc>
                <a:spcPct val="90000"/>
              </a:lnSpc>
            </a:pPr>
            <a:endParaRPr lang="tr-TR" sz="2800" b="1" dirty="0"/>
          </a:p>
          <a:p>
            <a:pPr>
              <a:lnSpc>
                <a:spcPct val="90000"/>
              </a:lnSpc>
            </a:pPr>
            <a:endParaRPr lang="tr-TR" sz="2800" b="1" dirty="0"/>
          </a:p>
          <a:p>
            <a:pPr>
              <a:lnSpc>
                <a:spcPct val="90000"/>
              </a:lnSpc>
            </a:pPr>
            <a:r>
              <a:rPr lang="tr-TR" sz="2800" b="1" dirty="0"/>
              <a:t>DERİ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sz="2800" dirty="0"/>
              <a:t>   Dokunma  duyu  organımızdır.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sz="2800" dirty="0"/>
              <a:t>   Çevremizdeki  nesnelerin  sert , yumuşak, sıcak, soğuk  gibi  özelliklerini  dokunarak anlarız.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r-TR" sz="2800" dirty="0"/>
              <a:t>   </a:t>
            </a:r>
          </a:p>
          <a:p>
            <a:pPr>
              <a:lnSpc>
                <a:spcPct val="90000"/>
              </a:lnSpc>
              <a:buFontTx/>
              <a:buNone/>
            </a:pPr>
            <a:endParaRPr lang="tr-TR" sz="2800" dirty="0"/>
          </a:p>
        </p:txBody>
      </p:sp>
      <p:pic>
        <p:nvPicPr>
          <p:cNvPr id="11268" name="Picture 4" descr="MPj0406837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879725" cy="2952750"/>
          </a:xfrm>
          <a:prstGeom prst="rect">
            <a:avLst/>
          </a:prstGeom>
          <a:noFill/>
        </p:spPr>
      </p:pic>
      <p:pic>
        <p:nvPicPr>
          <p:cNvPr id="11269" name="Picture 5" descr="MPj0406924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425" y="549275"/>
            <a:ext cx="3203575" cy="2159000"/>
          </a:xfrm>
          <a:prstGeom prst="rect">
            <a:avLst/>
          </a:prstGeom>
          <a:noFill/>
        </p:spPr>
      </p:pic>
      <p:pic>
        <p:nvPicPr>
          <p:cNvPr id="11270" name="Picture 6" descr="MPj0401311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213" y="692150"/>
            <a:ext cx="3030537" cy="2020888"/>
          </a:xfrm>
          <a:prstGeom prst="rect">
            <a:avLst/>
          </a:prstGeom>
          <a:noFill/>
        </p:spPr>
      </p:pic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333375"/>
            <a:ext cx="8594725" cy="6335713"/>
          </a:xfrm>
        </p:spPr>
        <p:txBody>
          <a:bodyPr/>
          <a:lstStyle/>
          <a:p>
            <a:r>
              <a:rPr lang="tr-TR" dirty="0" smtClean="0"/>
              <a:t>Yemekleri lezzetini hangi duyu organımızla alırız ?</a:t>
            </a:r>
          </a:p>
          <a:p>
            <a:r>
              <a:rPr lang="tr-TR" dirty="0" smtClean="0"/>
              <a:t>DİL   </a:t>
            </a:r>
          </a:p>
          <a:p>
            <a:r>
              <a:rPr lang="tr-TR" dirty="0" smtClean="0"/>
              <a:t>KULAK</a:t>
            </a:r>
          </a:p>
          <a:p>
            <a:r>
              <a:rPr lang="tr-TR" dirty="0" smtClean="0"/>
              <a:t>BURUN</a:t>
            </a:r>
            <a:endParaRPr lang="tr-TR" dirty="0"/>
          </a:p>
        </p:txBody>
      </p:sp>
      <p:pic>
        <p:nvPicPr>
          <p:cNvPr id="14343" name="Picture 7" descr="C:\Users\İSMAİL\Desktop\yemekresimleri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052736"/>
            <a:ext cx="3825230" cy="4106842"/>
          </a:xfrm>
          <a:prstGeom prst="rect">
            <a:avLst/>
          </a:prstGeom>
          <a:noFill/>
        </p:spPr>
      </p:pic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88913"/>
            <a:ext cx="8521700" cy="6264275"/>
          </a:xfrm>
        </p:spPr>
        <p:txBody>
          <a:bodyPr/>
          <a:lstStyle/>
          <a:p>
            <a:r>
              <a:rPr lang="tr-TR" dirty="0"/>
              <a:t>Aşağıdaki  resimlerde  iletişim  için  hangi duyu organlarından  yararlanılmıştır?</a:t>
            </a:r>
          </a:p>
          <a:p>
            <a:pPr>
              <a:buFontTx/>
              <a:buNone/>
            </a:pPr>
            <a:endParaRPr lang="tr-TR" dirty="0"/>
          </a:p>
          <a:p>
            <a:r>
              <a:rPr lang="tr-TR" b="1" dirty="0"/>
              <a:t>KULAK</a:t>
            </a:r>
          </a:p>
          <a:p>
            <a:r>
              <a:rPr lang="tr-TR" b="1" dirty="0" smtClean="0"/>
              <a:t>DİL</a:t>
            </a:r>
          </a:p>
          <a:p>
            <a:r>
              <a:rPr lang="tr-TR" b="1" dirty="0" smtClean="0"/>
              <a:t>GÖZ</a:t>
            </a:r>
            <a:endParaRPr lang="tr-TR" b="1" dirty="0"/>
          </a:p>
        </p:txBody>
      </p:sp>
      <p:pic>
        <p:nvPicPr>
          <p:cNvPr id="12292" name="Picture 4" descr="MPj0402032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4076700"/>
            <a:ext cx="2894013" cy="2174875"/>
          </a:xfrm>
          <a:prstGeom prst="rect">
            <a:avLst/>
          </a:prstGeom>
          <a:noFill/>
        </p:spPr>
      </p:pic>
      <p:pic>
        <p:nvPicPr>
          <p:cNvPr id="12293" name="Picture 5" descr="MPj0401954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3800" y="4005263"/>
            <a:ext cx="3468688" cy="2239962"/>
          </a:xfrm>
          <a:prstGeom prst="rect">
            <a:avLst/>
          </a:prstGeom>
          <a:noFill/>
        </p:spPr>
      </p:pic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88913"/>
            <a:ext cx="8594725" cy="6408737"/>
          </a:xfrm>
        </p:spPr>
        <p:txBody>
          <a:bodyPr/>
          <a:lstStyle/>
          <a:p>
            <a:r>
              <a:rPr lang="tr-TR" dirty="0"/>
              <a:t>Resimlerde, </a:t>
            </a:r>
            <a:r>
              <a:rPr lang="tr-TR" dirty="0" smtClean="0"/>
              <a:t>hangi </a:t>
            </a:r>
            <a:r>
              <a:rPr lang="tr-TR" dirty="0"/>
              <a:t>duyu organından  yararlanılmıştır?</a:t>
            </a:r>
          </a:p>
          <a:p>
            <a:endParaRPr lang="tr-TR" dirty="0"/>
          </a:p>
          <a:p>
            <a:r>
              <a:rPr lang="tr-TR" dirty="0"/>
              <a:t>DERİ (DOKUNMA)</a:t>
            </a:r>
          </a:p>
        </p:txBody>
      </p:sp>
      <p:pic>
        <p:nvPicPr>
          <p:cNvPr id="13317" name="Picture 5" descr="MPj0410053000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525" y="3789363"/>
            <a:ext cx="2952750" cy="2663825"/>
          </a:xfrm>
          <a:prstGeom prst="rect">
            <a:avLst/>
          </a:prstGeom>
          <a:noFill/>
        </p:spPr>
      </p:pic>
      <p:pic>
        <p:nvPicPr>
          <p:cNvPr id="13320" name="Picture 8" descr="MPj0402626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1268413"/>
            <a:ext cx="3816350" cy="2376487"/>
          </a:xfrm>
          <a:prstGeom prst="rect">
            <a:avLst/>
          </a:prstGeom>
          <a:noFill/>
        </p:spPr>
      </p:pic>
      <p:pic>
        <p:nvPicPr>
          <p:cNvPr id="13321" name="Picture 9" descr="MPj0407459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4221163"/>
            <a:ext cx="3959225" cy="2232025"/>
          </a:xfrm>
          <a:prstGeom prst="rect">
            <a:avLst/>
          </a:prstGeom>
          <a:noFill/>
        </p:spPr>
      </p:pic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uyuorganisunu">
  <a:themeElements>
    <a:clrScheme name="Okyanus 5">
      <a:dk1>
        <a:srgbClr val="000000"/>
      </a:dk1>
      <a:lt1>
        <a:srgbClr val="FFFFFF"/>
      </a:lt1>
      <a:dk2>
        <a:srgbClr val="336600"/>
      </a:dk2>
      <a:lt2>
        <a:srgbClr val="FFFFFF"/>
      </a:lt2>
      <a:accent1>
        <a:srgbClr val="B7C533"/>
      </a:accent1>
      <a:accent2>
        <a:srgbClr val="CCCCFF"/>
      </a:accent2>
      <a:accent3>
        <a:srgbClr val="ADB8AA"/>
      </a:accent3>
      <a:accent4>
        <a:srgbClr val="DADADA"/>
      </a:accent4>
      <a:accent5>
        <a:srgbClr val="D8DFAD"/>
      </a:accent5>
      <a:accent6>
        <a:srgbClr val="B9B9E7"/>
      </a:accent6>
      <a:hlink>
        <a:srgbClr val="FFFFCC"/>
      </a:hlink>
      <a:folHlink>
        <a:srgbClr val="FF9900"/>
      </a:folHlink>
    </a:clrScheme>
    <a:fontScheme name="Okyanu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kyanus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kyanus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kyanus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kyanus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kyanus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kyanus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kyanus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kyanus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duyuorganisunu</Template>
  <TotalTime>10</TotalTime>
  <Words>145</Words>
  <Application>Microsoft Office PowerPoint</Application>
  <PresentationFormat>Ekran Gösterisi (4:3)</PresentationFormat>
  <Paragraphs>68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duyuorganisunu</vt:lpstr>
      <vt:lpstr>BEŞ  DUYU  ORGANIMIZ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BEŞ  DUYU  ORGANIMIZ</dc:title>
  <dc:creator>İSMAİL</dc:creator>
  <cp:lastModifiedBy>lenovo</cp:lastModifiedBy>
  <cp:revision>4</cp:revision>
  <dcterms:created xsi:type="dcterms:W3CDTF">2013-03-24T19:57:38Z</dcterms:created>
  <dcterms:modified xsi:type="dcterms:W3CDTF">2013-03-25T14:20:27Z</dcterms:modified>
</cp:coreProperties>
</file>