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9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9864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8923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089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32697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2741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8406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0901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6492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6183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9363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404161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" name="hammer.wav"/>
          </p:stSnd>
        </p:sndAc>
      </p:transition>
    </mc:Choice>
    <mc:Fallback>
      <p:transition spd="slow">
        <p:fade/>
        <p:sndAc>
          <p:stSnd>
            <p:snd r:embed="rId1" name="hammer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1CCD76-4C79-40B4-B285-ECD29BEB6863}" type="datetimeFigureOut">
              <a:rPr lang="tr-TR" smtClean="0"/>
              <a:t>17.02.2013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5DB1D6-0718-4F6A-8011-6416C785825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6963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13" name="hammer.wav"/>
          </p:stSnd>
        </p:sndAc>
      </p:transition>
    </mc:Choice>
    <mc:Fallback>
      <p:transition spd="slow">
        <p:fade/>
        <p:sndAc>
          <p:stSnd>
            <p:snd r:embed="rId13" name="hammer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4" y="0"/>
            <a:ext cx="9125566" cy="6741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40312" y="4365104"/>
            <a:ext cx="848180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InflateTop">
              <a:avLst/>
            </a:prstTxWarp>
            <a:spAutoFit/>
          </a:bodyPr>
          <a:lstStyle/>
          <a:p>
            <a:pPr algn="ctr"/>
            <a:r>
              <a:rPr lang="tr-TR" sz="5400" dirty="0" smtClean="0">
                <a:ln w="18415" cmpd="sng">
                  <a:solidFill>
                    <a:srgbClr val="FFFF00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AİLEDE YARDIMLAŞMA</a:t>
            </a:r>
            <a:endParaRPr lang="tr-TR" sz="5400" dirty="0">
              <a:ln w="18415" cmpd="sng">
                <a:solidFill>
                  <a:srgbClr val="FFFF00"/>
                </a:solidFill>
                <a:prstDash val="solid"/>
              </a:ln>
              <a:solidFill>
                <a:srgbClr val="FFFF0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572822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31484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6386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4000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6117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308" y="4293096"/>
            <a:ext cx="9256915" cy="1015663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anUp">
              <a:avLst>
                <a:gd name="adj" fmla="val 66667"/>
              </a:avLst>
            </a:prstTxWarp>
            <a:spAutoFit/>
          </a:bodyPr>
          <a:lstStyle/>
          <a:p>
            <a:pPr algn="ctr"/>
            <a:r>
              <a:rPr lang="tr-TR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ŞİMDİ, TEST ZAMANI!</a:t>
            </a:r>
            <a:endParaRPr lang="tr-TR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0841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27" y="836712"/>
            <a:ext cx="8649073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290" y="261768"/>
            <a:ext cx="867334" cy="4698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450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908720"/>
            <a:ext cx="7488832" cy="4805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1736"/>
            <a:ext cx="879526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95394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1032942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980728"/>
            <a:ext cx="7882387" cy="5025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5281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46045"/>
            <a:ext cx="1048436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97912"/>
            <a:ext cx="8759921" cy="3005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http://www.islamisohbet.gen.tr/din/animasyon/futbol/fut15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127" y="4269610"/>
            <a:ext cx="2023309" cy="2196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82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918102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369" y="784239"/>
            <a:ext cx="8396095" cy="5412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093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13531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91791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052736"/>
            <a:ext cx="8788491" cy="3888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86106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781010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836711"/>
            <a:ext cx="8533685" cy="4968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9694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763" y="116632"/>
            <a:ext cx="881378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542" y="692696"/>
            <a:ext cx="7790603" cy="4968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42011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03386"/>
            <a:ext cx="759809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99089"/>
            <a:ext cx="8568952" cy="5431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61499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756084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372" y="885559"/>
            <a:ext cx="856654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2619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480466" y="2204864"/>
            <a:ext cx="8669361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tr-TR" sz="3600" b="1" dirty="0" smtClean="0">
              <a:ln w="1905">
                <a:solidFill>
                  <a:schemeClr val="bg1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algn="ctr"/>
            <a:endParaRPr lang="tr-TR" sz="3600" b="1" dirty="0">
              <a:ln w="1905">
                <a:solidFill>
                  <a:schemeClr val="bg1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algn="ctr"/>
            <a:endParaRPr lang="tr-TR" sz="3600" b="1" dirty="0" smtClean="0">
              <a:ln w="1905">
                <a:solidFill>
                  <a:schemeClr val="bg1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algn="ctr"/>
            <a:endParaRPr lang="tr-TR" sz="3600" b="1" dirty="0">
              <a:ln w="1905">
                <a:solidFill>
                  <a:schemeClr val="bg1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algn="ctr"/>
            <a:endParaRPr lang="tr-TR" sz="3600" b="1" dirty="0" smtClean="0">
              <a:ln w="1905">
                <a:solidFill>
                  <a:schemeClr val="bg1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algn="ctr"/>
            <a:endParaRPr lang="tr-TR" sz="3600" b="1" dirty="0">
              <a:ln w="1905">
                <a:solidFill>
                  <a:schemeClr val="bg1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  <a:p>
            <a:pPr algn="ctr"/>
            <a:r>
              <a:rPr lang="tr-TR" sz="3600" b="1" dirty="0" smtClean="0">
                <a:ln w="190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SİZLERLE GURUR DUYUYORUM, </a:t>
            </a:r>
          </a:p>
          <a:p>
            <a:pPr algn="ctr"/>
            <a:r>
              <a:rPr lang="tr-TR" sz="3600" b="1" dirty="0" smtClean="0">
                <a:ln w="1905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omic Sans MS" pitchFamily="66" charset="0"/>
              </a:rPr>
              <a:t>BENİM ÇALIŞKAN KARINCALARIM…</a:t>
            </a:r>
            <a:endParaRPr lang="tr-TR" sz="3600" b="1" dirty="0">
              <a:ln w="1905">
                <a:solidFill>
                  <a:schemeClr val="bg1"/>
                </a:solidFill>
              </a:ln>
              <a:solidFill>
                <a:schemeClr val="bg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165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71901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2809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5912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6073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7631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2843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7968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  <p:sndAc>
          <p:stSnd>
            <p:snd r:embed="rId2" name="hammer.wav"/>
          </p:stSnd>
        </p:sndAc>
      </p:transition>
    </mc:Choice>
    <mc:Fallback>
      <p:transition spd="slow">
        <p:fade/>
        <p:sndAc>
          <p:stSnd>
            <p:snd r:embed="rId2" name="hammer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15</Words>
  <Application>Microsoft Office PowerPoint</Application>
  <PresentationFormat>Ekran Gösterisi (4:3)</PresentationFormat>
  <Paragraphs>10</Paragraphs>
  <Slides>25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25</vt:i4>
      </vt:variant>
    </vt:vector>
  </HeadingPairs>
  <TitlesOfParts>
    <vt:vector size="2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>~ By M.Baran ™ ~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Yiğit</dc:creator>
  <cp:lastModifiedBy>Yiğit</cp:lastModifiedBy>
  <cp:revision>36</cp:revision>
  <dcterms:created xsi:type="dcterms:W3CDTF">2013-02-17T12:39:59Z</dcterms:created>
  <dcterms:modified xsi:type="dcterms:W3CDTF">2013-02-17T13:47:25Z</dcterms:modified>
</cp:coreProperties>
</file>