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68" r:id="rId3"/>
    <p:sldId id="258" r:id="rId4"/>
    <p:sldId id="281" r:id="rId5"/>
    <p:sldId id="259" r:id="rId6"/>
    <p:sldId id="260" r:id="rId7"/>
    <p:sldId id="262" r:id="rId8"/>
    <p:sldId id="261" r:id="rId9"/>
    <p:sldId id="263" r:id="rId10"/>
    <p:sldId id="269" r:id="rId11"/>
    <p:sldId id="283" r:id="rId12"/>
    <p:sldId id="278" r:id="rId13"/>
    <p:sldId id="284" r:id="rId14"/>
    <p:sldId id="279" r:id="rId15"/>
    <p:sldId id="280" r:id="rId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1BD19"/>
    <a:srgbClr val="8082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FD5175-F1F9-4C5C-B7C4-C7550C2C23EE}" type="datetimeFigureOut">
              <a:rPr lang="tr-TR" smtClean="0"/>
              <a:t>21.04.2013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8C22D2E-0DF1-4BFA-ABA0-CCFF4A6A3823}" type="slidenum">
              <a:rPr lang="tr-TR" smtClean="0"/>
              <a:t>‹#›</a:t>
            </a:fld>
            <a:endParaRPr lang="tr-TR"/>
          </a:p>
        </p:txBody>
      </p:sp>
    </p:spTree>
    <p:extLst>
      <p:ext uri="{BB962C8B-B14F-4D97-AF65-F5344CB8AC3E}">
        <p14:creationId xmlns:p14="http://schemas.microsoft.com/office/powerpoint/2010/main" val="42138841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FD5175-F1F9-4C5C-B7C4-C7550C2C23EE}" type="datetimeFigureOut">
              <a:rPr lang="tr-TR" smtClean="0"/>
              <a:t>21.04.2013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8C22D2E-0DF1-4BFA-ABA0-CCFF4A6A3823}" type="slidenum">
              <a:rPr lang="tr-TR" smtClean="0"/>
              <a:t>‹#›</a:t>
            </a:fld>
            <a:endParaRPr lang="tr-TR"/>
          </a:p>
        </p:txBody>
      </p:sp>
    </p:spTree>
    <p:extLst>
      <p:ext uri="{BB962C8B-B14F-4D97-AF65-F5344CB8AC3E}">
        <p14:creationId xmlns:p14="http://schemas.microsoft.com/office/powerpoint/2010/main" val="24396281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FD5175-F1F9-4C5C-B7C4-C7550C2C23EE}" type="datetimeFigureOut">
              <a:rPr lang="tr-TR" smtClean="0"/>
              <a:t>21.04.2013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8C22D2E-0DF1-4BFA-ABA0-CCFF4A6A3823}" type="slidenum">
              <a:rPr lang="tr-TR" smtClean="0"/>
              <a:t>‹#›</a:t>
            </a:fld>
            <a:endParaRPr lang="tr-TR"/>
          </a:p>
        </p:txBody>
      </p:sp>
    </p:spTree>
    <p:extLst>
      <p:ext uri="{BB962C8B-B14F-4D97-AF65-F5344CB8AC3E}">
        <p14:creationId xmlns:p14="http://schemas.microsoft.com/office/powerpoint/2010/main" val="1807063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FD5175-F1F9-4C5C-B7C4-C7550C2C23EE}" type="datetimeFigureOut">
              <a:rPr lang="tr-TR" smtClean="0"/>
              <a:t>21.04.2013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8C22D2E-0DF1-4BFA-ABA0-CCFF4A6A3823}" type="slidenum">
              <a:rPr lang="tr-TR" smtClean="0"/>
              <a:t>‹#›</a:t>
            </a:fld>
            <a:endParaRPr lang="tr-TR"/>
          </a:p>
        </p:txBody>
      </p:sp>
    </p:spTree>
    <p:extLst>
      <p:ext uri="{BB962C8B-B14F-4D97-AF65-F5344CB8AC3E}">
        <p14:creationId xmlns:p14="http://schemas.microsoft.com/office/powerpoint/2010/main" val="39706729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FD5175-F1F9-4C5C-B7C4-C7550C2C23EE}" type="datetimeFigureOut">
              <a:rPr lang="tr-TR" smtClean="0"/>
              <a:t>21.04.2013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98C22D2E-0DF1-4BFA-ABA0-CCFF4A6A3823}" type="slidenum">
              <a:rPr lang="tr-TR" smtClean="0"/>
              <a:t>‹#›</a:t>
            </a:fld>
            <a:endParaRPr lang="tr-TR"/>
          </a:p>
        </p:txBody>
      </p:sp>
    </p:spTree>
    <p:extLst>
      <p:ext uri="{BB962C8B-B14F-4D97-AF65-F5344CB8AC3E}">
        <p14:creationId xmlns:p14="http://schemas.microsoft.com/office/powerpoint/2010/main" val="38415294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FD5175-F1F9-4C5C-B7C4-C7550C2C23EE}" type="datetimeFigureOut">
              <a:rPr lang="tr-TR" smtClean="0"/>
              <a:t>21.04.2013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8C22D2E-0DF1-4BFA-ABA0-CCFF4A6A3823}" type="slidenum">
              <a:rPr lang="tr-TR" smtClean="0"/>
              <a:t>‹#›</a:t>
            </a:fld>
            <a:endParaRPr lang="tr-TR"/>
          </a:p>
        </p:txBody>
      </p:sp>
    </p:spTree>
    <p:extLst>
      <p:ext uri="{BB962C8B-B14F-4D97-AF65-F5344CB8AC3E}">
        <p14:creationId xmlns:p14="http://schemas.microsoft.com/office/powerpoint/2010/main" val="4728420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FD5175-F1F9-4C5C-B7C4-C7550C2C23EE}" type="datetimeFigureOut">
              <a:rPr lang="tr-TR" smtClean="0"/>
              <a:t>21.04.2013</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98C22D2E-0DF1-4BFA-ABA0-CCFF4A6A3823}" type="slidenum">
              <a:rPr lang="tr-TR" smtClean="0"/>
              <a:t>‹#›</a:t>
            </a:fld>
            <a:endParaRPr lang="tr-TR"/>
          </a:p>
        </p:txBody>
      </p:sp>
    </p:spTree>
    <p:extLst>
      <p:ext uri="{BB962C8B-B14F-4D97-AF65-F5344CB8AC3E}">
        <p14:creationId xmlns:p14="http://schemas.microsoft.com/office/powerpoint/2010/main" val="1312774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FD5175-F1F9-4C5C-B7C4-C7550C2C23EE}" type="datetimeFigureOut">
              <a:rPr lang="tr-TR" smtClean="0"/>
              <a:t>21.04.2013</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98C22D2E-0DF1-4BFA-ABA0-CCFF4A6A3823}" type="slidenum">
              <a:rPr lang="tr-TR" smtClean="0"/>
              <a:t>‹#›</a:t>
            </a:fld>
            <a:endParaRPr lang="tr-TR"/>
          </a:p>
        </p:txBody>
      </p:sp>
    </p:spTree>
    <p:extLst>
      <p:ext uri="{BB962C8B-B14F-4D97-AF65-F5344CB8AC3E}">
        <p14:creationId xmlns:p14="http://schemas.microsoft.com/office/powerpoint/2010/main" val="388258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FD5175-F1F9-4C5C-B7C4-C7550C2C23EE}" type="datetimeFigureOut">
              <a:rPr lang="tr-TR" smtClean="0"/>
              <a:t>21.04.2013</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98C22D2E-0DF1-4BFA-ABA0-CCFF4A6A3823}" type="slidenum">
              <a:rPr lang="tr-TR" smtClean="0"/>
              <a:t>‹#›</a:t>
            </a:fld>
            <a:endParaRPr lang="tr-TR"/>
          </a:p>
        </p:txBody>
      </p:sp>
    </p:spTree>
    <p:extLst>
      <p:ext uri="{BB962C8B-B14F-4D97-AF65-F5344CB8AC3E}">
        <p14:creationId xmlns:p14="http://schemas.microsoft.com/office/powerpoint/2010/main" val="1142809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FD5175-F1F9-4C5C-B7C4-C7550C2C23EE}" type="datetimeFigureOut">
              <a:rPr lang="tr-TR" smtClean="0"/>
              <a:t>21.04.2013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8C22D2E-0DF1-4BFA-ABA0-CCFF4A6A3823}" type="slidenum">
              <a:rPr lang="tr-TR" smtClean="0"/>
              <a:t>‹#›</a:t>
            </a:fld>
            <a:endParaRPr lang="tr-TR"/>
          </a:p>
        </p:txBody>
      </p:sp>
    </p:spTree>
    <p:extLst>
      <p:ext uri="{BB962C8B-B14F-4D97-AF65-F5344CB8AC3E}">
        <p14:creationId xmlns:p14="http://schemas.microsoft.com/office/powerpoint/2010/main" val="3736834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FD5175-F1F9-4C5C-B7C4-C7550C2C23EE}" type="datetimeFigureOut">
              <a:rPr lang="tr-TR" smtClean="0"/>
              <a:t>21.04.2013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98C22D2E-0DF1-4BFA-ABA0-CCFF4A6A3823}" type="slidenum">
              <a:rPr lang="tr-TR" smtClean="0"/>
              <a:t>‹#›</a:t>
            </a:fld>
            <a:endParaRPr lang="tr-TR"/>
          </a:p>
        </p:txBody>
      </p:sp>
    </p:spTree>
    <p:extLst>
      <p:ext uri="{BB962C8B-B14F-4D97-AF65-F5344CB8AC3E}">
        <p14:creationId xmlns:p14="http://schemas.microsoft.com/office/powerpoint/2010/main" val="4251012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FD5175-F1F9-4C5C-B7C4-C7550C2C23EE}" type="datetimeFigureOut">
              <a:rPr lang="tr-TR" smtClean="0"/>
              <a:t>21.04.2013</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C22D2E-0DF1-4BFA-ABA0-CCFF4A6A3823}" type="slidenum">
              <a:rPr lang="tr-TR" smtClean="0"/>
              <a:t>‹#›</a:t>
            </a:fld>
            <a:endParaRPr lang="tr-TR"/>
          </a:p>
        </p:txBody>
      </p:sp>
    </p:spTree>
    <p:extLst>
      <p:ext uri="{BB962C8B-B14F-4D97-AF65-F5344CB8AC3E}">
        <p14:creationId xmlns:p14="http://schemas.microsoft.com/office/powerpoint/2010/main" val="237580651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2.xml"/><Relationship Id="rId5" Type="http://schemas.openxmlformats.org/officeDocument/2006/relationships/image" Target="../media/image17.emf"/><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5.emf"/><Relationship Id="rId13"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4.emf"/><Relationship Id="rId12" Type="http://schemas.openxmlformats.org/officeDocument/2006/relationships/image" Target="../media/image29.png"/><Relationship Id="rId2" Type="http://schemas.openxmlformats.org/officeDocument/2006/relationships/image" Target="../media/image19.emf"/><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8.emf"/><Relationship Id="rId5" Type="http://schemas.openxmlformats.org/officeDocument/2006/relationships/image" Target="../media/image22.png"/><Relationship Id="rId10" Type="http://schemas.openxmlformats.org/officeDocument/2006/relationships/image" Target="../media/image27.emf"/><Relationship Id="rId4" Type="http://schemas.openxmlformats.org/officeDocument/2006/relationships/image" Target="../media/image21.emf"/><Relationship Id="rId9" Type="http://schemas.openxmlformats.org/officeDocument/2006/relationships/image" Target="../media/image26.emf"/></Relationships>
</file>

<file path=ppt/slides/_rels/slide15.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534872" y="476671"/>
            <a:ext cx="8146727"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LFABET98" pitchFamily="2" charset="0"/>
              </a:rPr>
              <a:t>2</a:t>
            </a:r>
            <a:r>
              <a:rPr lang="tr-TR" sz="4000" b="1" dirty="0" smtClean="0">
                <a:ln w="11430"/>
                <a:solidFill>
                  <a:srgbClr val="FFFF00"/>
                </a:solidFill>
                <a:effectLst>
                  <a:outerShdw blurRad="50800" dist="39000" dir="5460000" algn="tl">
                    <a:srgbClr val="000000">
                      <a:alpha val="38000"/>
                    </a:srgbClr>
                  </a:outerShdw>
                </a:effectLst>
                <a:latin typeface="ALFABET98" pitchFamily="2" charset="0"/>
              </a:rPr>
              <a:t>3</a:t>
            </a:r>
            <a:r>
              <a:rPr lang="tr-TR" sz="4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LFABET98" pitchFamily="2" charset="0"/>
              </a:rPr>
              <a:t>  </a:t>
            </a:r>
            <a:r>
              <a:rPr lang="tr-TR" sz="4000" b="1" dirty="0" smtClean="0">
                <a:ln w="11430"/>
                <a:solidFill>
                  <a:srgbClr val="C00000"/>
                </a:solidFill>
                <a:effectLst>
                  <a:outerShdw blurRad="50800" dist="39000" dir="5460000" algn="tl">
                    <a:srgbClr val="000000">
                      <a:alpha val="38000"/>
                    </a:srgbClr>
                  </a:outerShdw>
                </a:effectLst>
                <a:latin typeface="ALFABET98" pitchFamily="2" charset="0"/>
              </a:rPr>
              <a:t>N</a:t>
            </a:r>
            <a:r>
              <a:rPr lang="tr-TR" sz="4000" b="1" dirty="0" smtClean="0">
                <a:ln w="11430"/>
                <a:solidFill>
                  <a:srgbClr val="FFFF00"/>
                </a:solidFill>
                <a:effectLst>
                  <a:outerShdw blurRad="50800" dist="39000" dir="5460000" algn="tl">
                    <a:srgbClr val="000000">
                      <a:alpha val="38000"/>
                    </a:srgbClr>
                  </a:outerShdw>
                </a:effectLst>
                <a:latin typeface="ALFABET98" pitchFamily="2" charset="0"/>
              </a:rPr>
              <a:t>İ</a:t>
            </a:r>
            <a:r>
              <a:rPr lang="tr-TR" sz="4000" b="1" dirty="0" smtClean="0">
                <a:ln w="11430"/>
                <a:solidFill>
                  <a:srgbClr val="C00000"/>
                </a:solidFill>
                <a:effectLst>
                  <a:outerShdw blurRad="50800" dist="39000" dir="5460000" algn="tl">
                    <a:srgbClr val="000000">
                      <a:alpha val="38000"/>
                    </a:srgbClr>
                  </a:outerShdw>
                </a:effectLst>
                <a:latin typeface="ALFABET98" pitchFamily="2" charset="0"/>
              </a:rPr>
              <a:t>S</a:t>
            </a:r>
            <a:r>
              <a:rPr lang="tr-TR" sz="4000" b="1" dirty="0" smtClean="0">
                <a:ln w="11430"/>
                <a:solidFill>
                  <a:srgbClr val="FFFF00"/>
                </a:solidFill>
                <a:effectLst>
                  <a:outerShdw blurRad="50800" dist="39000" dir="5460000" algn="tl">
                    <a:srgbClr val="000000">
                      <a:alpha val="38000"/>
                    </a:srgbClr>
                  </a:outerShdw>
                </a:effectLst>
                <a:latin typeface="ALFABET98" pitchFamily="2" charset="0"/>
              </a:rPr>
              <a:t>A</a:t>
            </a:r>
            <a:r>
              <a:rPr lang="tr-TR" sz="4000" b="1" dirty="0" smtClean="0">
                <a:ln w="11430"/>
                <a:solidFill>
                  <a:srgbClr val="C00000"/>
                </a:solidFill>
                <a:effectLst>
                  <a:outerShdw blurRad="50800" dist="39000" dir="5460000" algn="tl">
                    <a:srgbClr val="000000">
                      <a:alpha val="38000"/>
                    </a:srgbClr>
                  </a:outerShdw>
                </a:effectLst>
                <a:latin typeface="ALFABET98" pitchFamily="2" charset="0"/>
              </a:rPr>
              <a:t>N</a:t>
            </a:r>
            <a:r>
              <a:rPr lang="tr-TR" sz="4000" b="1" dirty="0" smtClean="0">
                <a:ln w="11430"/>
                <a:solidFill>
                  <a:srgbClr val="FFFF00"/>
                </a:solidFill>
                <a:effectLst>
                  <a:outerShdw blurRad="50800" dist="39000" dir="5460000" algn="tl">
                    <a:srgbClr val="000000">
                      <a:alpha val="38000"/>
                    </a:srgbClr>
                  </a:outerShdw>
                </a:effectLst>
                <a:latin typeface="ALFABET98" pitchFamily="2" charset="0"/>
              </a:rPr>
              <a:t>  U</a:t>
            </a:r>
            <a:r>
              <a:rPr lang="tr-TR" sz="4000" b="1" dirty="0" smtClean="0">
                <a:ln w="11430"/>
                <a:solidFill>
                  <a:srgbClr val="C00000"/>
                </a:solidFill>
                <a:effectLst>
                  <a:outerShdw blurRad="50800" dist="39000" dir="5460000" algn="tl">
                    <a:srgbClr val="000000">
                      <a:alpha val="38000"/>
                    </a:srgbClr>
                  </a:outerShdw>
                </a:effectLst>
                <a:latin typeface="ALFABET98" pitchFamily="2" charset="0"/>
              </a:rPr>
              <a:t>L</a:t>
            </a:r>
            <a:r>
              <a:rPr lang="tr-TR" sz="4000" b="1" dirty="0" smtClean="0">
                <a:ln w="11430"/>
                <a:solidFill>
                  <a:srgbClr val="FFFF00"/>
                </a:solidFill>
                <a:effectLst>
                  <a:outerShdw blurRad="50800" dist="39000" dir="5460000" algn="tl">
                    <a:srgbClr val="000000">
                      <a:alpha val="38000"/>
                    </a:srgbClr>
                  </a:outerShdw>
                </a:effectLst>
                <a:latin typeface="ALFABET98" pitchFamily="2" charset="0"/>
              </a:rPr>
              <a:t>U</a:t>
            </a:r>
            <a:r>
              <a:rPr lang="tr-TR" sz="4000" b="1" dirty="0" smtClean="0">
                <a:ln w="11430"/>
                <a:solidFill>
                  <a:srgbClr val="C00000"/>
                </a:solidFill>
                <a:effectLst>
                  <a:outerShdw blurRad="50800" dist="39000" dir="5460000" algn="tl">
                    <a:srgbClr val="000000">
                      <a:alpha val="38000"/>
                    </a:srgbClr>
                  </a:outerShdw>
                </a:effectLst>
                <a:latin typeface="ALFABET98" pitchFamily="2" charset="0"/>
              </a:rPr>
              <a:t>S</a:t>
            </a:r>
            <a:r>
              <a:rPr lang="tr-TR" sz="4000" b="1" dirty="0" smtClean="0">
                <a:ln w="11430"/>
                <a:solidFill>
                  <a:srgbClr val="FFFF00"/>
                </a:solidFill>
                <a:effectLst>
                  <a:outerShdw blurRad="50800" dist="39000" dir="5460000" algn="tl">
                    <a:srgbClr val="000000">
                      <a:alpha val="38000"/>
                    </a:srgbClr>
                  </a:outerShdw>
                </a:effectLst>
                <a:latin typeface="ALFABET98" pitchFamily="2" charset="0"/>
              </a:rPr>
              <a:t>A</a:t>
            </a:r>
            <a:r>
              <a:rPr lang="tr-TR" sz="4000" b="1" dirty="0" smtClean="0">
                <a:ln w="11430"/>
                <a:solidFill>
                  <a:srgbClr val="C00000"/>
                </a:solidFill>
                <a:effectLst>
                  <a:outerShdw blurRad="50800" dist="39000" dir="5460000" algn="tl">
                    <a:srgbClr val="000000">
                      <a:alpha val="38000"/>
                    </a:srgbClr>
                  </a:outerShdw>
                </a:effectLst>
                <a:latin typeface="ALFABET98" pitchFamily="2" charset="0"/>
              </a:rPr>
              <a:t>L </a:t>
            </a:r>
            <a:r>
              <a:rPr lang="tr-TR" sz="4000" b="1" dirty="0" smtClean="0">
                <a:ln w="11430"/>
                <a:solidFill>
                  <a:srgbClr val="FFFF00"/>
                </a:solidFill>
                <a:effectLst>
                  <a:outerShdw blurRad="50800" dist="39000" dir="5460000" algn="tl">
                    <a:srgbClr val="000000">
                      <a:alpha val="38000"/>
                    </a:srgbClr>
                  </a:outerShdw>
                </a:effectLst>
                <a:latin typeface="ALFABET98" pitchFamily="2" charset="0"/>
              </a:rPr>
              <a:t> E</a:t>
            </a:r>
            <a:r>
              <a:rPr lang="tr-TR" sz="4000" b="1" dirty="0" smtClean="0">
                <a:ln w="11430"/>
                <a:solidFill>
                  <a:srgbClr val="C00000"/>
                </a:solidFill>
                <a:effectLst>
                  <a:outerShdw blurRad="50800" dist="39000" dir="5460000" algn="tl">
                    <a:srgbClr val="000000">
                      <a:alpha val="38000"/>
                    </a:srgbClr>
                  </a:outerShdw>
                </a:effectLst>
                <a:latin typeface="ALFABET98" pitchFamily="2" charset="0"/>
              </a:rPr>
              <a:t>G</a:t>
            </a:r>
            <a:r>
              <a:rPr lang="tr-TR" sz="4000" b="1" dirty="0" smtClean="0">
                <a:ln w="11430"/>
                <a:solidFill>
                  <a:srgbClr val="FFFF00"/>
                </a:solidFill>
                <a:effectLst>
                  <a:outerShdw blurRad="50800" dist="39000" dir="5460000" algn="tl">
                    <a:srgbClr val="000000">
                      <a:alpha val="38000"/>
                    </a:srgbClr>
                  </a:outerShdw>
                </a:effectLst>
                <a:latin typeface="ALFABET98" pitchFamily="2" charset="0"/>
              </a:rPr>
              <a:t>E</a:t>
            </a:r>
            <a:r>
              <a:rPr lang="tr-TR" sz="4000" b="1" dirty="0" smtClean="0">
                <a:ln w="11430"/>
                <a:solidFill>
                  <a:srgbClr val="C00000"/>
                </a:solidFill>
                <a:effectLst>
                  <a:outerShdw blurRad="50800" dist="39000" dir="5460000" algn="tl">
                    <a:srgbClr val="000000">
                      <a:alpha val="38000"/>
                    </a:srgbClr>
                  </a:outerShdw>
                </a:effectLst>
                <a:latin typeface="ALFABET98" pitchFamily="2" charset="0"/>
              </a:rPr>
              <a:t>M</a:t>
            </a:r>
            <a:r>
              <a:rPr lang="tr-TR" sz="4000" b="1" dirty="0" smtClean="0">
                <a:ln w="11430"/>
                <a:solidFill>
                  <a:srgbClr val="FFFF00"/>
                </a:solidFill>
                <a:effectLst>
                  <a:outerShdw blurRad="50800" dist="39000" dir="5460000" algn="tl">
                    <a:srgbClr val="000000">
                      <a:alpha val="38000"/>
                    </a:srgbClr>
                  </a:outerShdw>
                </a:effectLst>
                <a:latin typeface="ALFABET98" pitchFamily="2" charset="0"/>
              </a:rPr>
              <a:t>E</a:t>
            </a:r>
            <a:r>
              <a:rPr lang="tr-TR" sz="4000" b="1" dirty="0" smtClean="0">
                <a:ln w="11430"/>
                <a:solidFill>
                  <a:srgbClr val="C00000"/>
                </a:solidFill>
                <a:effectLst>
                  <a:outerShdw blurRad="50800" dist="39000" dir="5460000" algn="tl">
                    <a:srgbClr val="000000">
                      <a:alpha val="38000"/>
                    </a:srgbClr>
                  </a:outerShdw>
                </a:effectLst>
                <a:latin typeface="ALFABET98" pitchFamily="2" charset="0"/>
              </a:rPr>
              <a:t>N</a:t>
            </a:r>
            <a:r>
              <a:rPr lang="tr-TR" sz="4000" b="1" dirty="0" smtClean="0">
                <a:ln w="11430"/>
                <a:solidFill>
                  <a:srgbClr val="FFFF00"/>
                </a:solidFill>
                <a:effectLst>
                  <a:outerShdw blurRad="50800" dist="39000" dir="5460000" algn="tl">
                    <a:srgbClr val="000000">
                      <a:alpha val="38000"/>
                    </a:srgbClr>
                  </a:outerShdw>
                </a:effectLst>
                <a:latin typeface="ALFABET98" pitchFamily="2" charset="0"/>
              </a:rPr>
              <a:t>L</a:t>
            </a:r>
            <a:r>
              <a:rPr lang="tr-TR" sz="4000" b="1" dirty="0" smtClean="0">
                <a:ln w="11430"/>
                <a:solidFill>
                  <a:srgbClr val="C00000"/>
                </a:solidFill>
                <a:effectLst>
                  <a:outerShdw blurRad="50800" dist="39000" dir="5460000" algn="tl">
                    <a:srgbClr val="000000">
                      <a:alpha val="38000"/>
                    </a:srgbClr>
                  </a:outerShdw>
                </a:effectLst>
                <a:latin typeface="ALFABET98" pitchFamily="2" charset="0"/>
              </a:rPr>
              <a:t>İ</a:t>
            </a:r>
            <a:r>
              <a:rPr lang="tr-TR" sz="4000" b="1" dirty="0" smtClean="0">
                <a:ln w="11430"/>
                <a:solidFill>
                  <a:srgbClr val="FFFF00"/>
                </a:solidFill>
                <a:effectLst>
                  <a:outerShdw blurRad="50800" dist="39000" dir="5460000" algn="tl">
                    <a:srgbClr val="000000">
                      <a:alpha val="38000"/>
                    </a:srgbClr>
                  </a:outerShdw>
                </a:effectLst>
                <a:latin typeface="ALFABET98" pitchFamily="2" charset="0"/>
              </a:rPr>
              <a:t>K  </a:t>
            </a:r>
            <a:r>
              <a:rPr lang="tr-TR" sz="4000" b="1" dirty="0" smtClean="0">
                <a:ln w="11430"/>
                <a:solidFill>
                  <a:srgbClr val="C00000"/>
                </a:solidFill>
                <a:effectLst>
                  <a:outerShdw blurRad="50800" dist="39000" dir="5460000" algn="tl">
                    <a:srgbClr val="000000">
                      <a:alpha val="38000"/>
                    </a:srgbClr>
                  </a:outerShdw>
                </a:effectLst>
                <a:latin typeface="ALFABET98" pitchFamily="2" charset="0"/>
              </a:rPr>
              <a:t>v</a:t>
            </a:r>
            <a:r>
              <a:rPr lang="tr-TR" sz="4000" b="1" dirty="0" smtClean="0">
                <a:ln w="11430"/>
                <a:solidFill>
                  <a:srgbClr val="FFFF00"/>
                </a:solidFill>
                <a:effectLst>
                  <a:outerShdw blurRad="50800" dist="39000" dir="5460000" algn="tl">
                    <a:srgbClr val="000000">
                      <a:alpha val="38000"/>
                    </a:srgbClr>
                  </a:outerShdw>
                </a:effectLst>
                <a:latin typeface="ALFABET98" pitchFamily="2" charset="0"/>
              </a:rPr>
              <a:t>e  </a:t>
            </a:r>
            <a:r>
              <a:rPr lang="tr-TR" sz="4000" b="1" dirty="0" smtClean="0">
                <a:ln w="11430"/>
                <a:solidFill>
                  <a:srgbClr val="C00000"/>
                </a:solidFill>
                <a:effectLst>
                  <a:outerShdw blurRad="50800" dist="39000" dir="5460000" algn="tl">
                    <a:srgbClr val="000000">
                      <a:alpha val="38000"/>
                    </a:srgbClr>
                  </a:outerShdw>
                </a:effectLst>
                <a:latin typeface="ALFABET98" pitchFamily="2" charset="0"/>
              </a:rPr>
              <a:t>Ç</a:t>
            </a:r>
            <a:r>
              <a:rPr lang="tr-TR" sz="4000" b="1" dirty="0" smtClean="0">
                <a:ln w="11430"/>
                <a:solidFill>
                  <a:srgbClr val="FFFF00"/>
                </a:solidFill>
                <a:effectLst>
                  <a:outerShdw blurRad="50800" dist="39000" dir="5460000" algn="tl">
                    <a:srgbClr val="000000">
                      <a:alpha val="38000"/>
                    </a:srgbClr>
                  </a:outerShdw>
                </a:effectLst>
                <a:latin typeface="ALFABET98" pitchFamily="2" charset="0"/>
              </a:rPr>
              <a:t>O</a:t>
            </a:r>
            <a:r>
              <a:rPr lang="tr-TR" sz="4000" b="1" dirty="0" smtClean="0">
                <a:ln w="11430"/>
                <a:solidFill>
                  <a:srgbClr val="C00000"/>
                </a:solidFill>
                <a:effectLst>
                  <a:outerShdw blurRad="50800" dist="39000" dir="5460000" algn="tl">
                    <a:srgbClr val="000000">
                      <a:alpha val="38000"/>
                    </a:srgbClr>
                  </a:outerShdw>
                </a:effectLst>
                <a:latin typeface="ALFABET98" pitchFamily="2" charset="0"/>
              </a:rPr>
              <a:t>C</a:t>
            </a:r>
            <a:r>
              <a:rPr lang="tr-TR" sz="4000" b="1" dirty="0" smtClean="0">
                <a:ln w="11430"/>
                <a:solidFill>
                  <a:srgbClr val="FFFF00"/>
                </a:solidFill>
                <a:effectLst>
                  <a:outerShdw blurRad="50800" dist="39000" dir="5460000" algn="tl">
                    <a:srgbClr val="000000">
                      <a:alpha val="38000"/>
                    </a:srgbClr>
                  </a:outerShdw>
                </a:effectLst>
                <a:latin typeface="ALFABET98" pitchFamily="2" charset="0"/>
              </a:rPr>
              <a:t>U</a:t>
            </a:r>
            <a:r>
              <a:rPr lang="tr-TR" sz="4000" b="1" dirty="0" smtClean="0">
                <a:ln w="11430"/>
                <a:solidFill>
                  <a:srgbClr val="C00000"/>
                </a:solidFill>
                <a:effectLst>
                  <a:outerShdw blurRad="50800" dist="39000" dir="5460000" algn="tl">
                    <a:srgbClr val="000000">
                      <a:alpha val="38000"/>
                    </a:srgbClr>
                  </a:outerShdw>
                </a:effectLst>
                <a:latin typeface="ALFABET98" pitchFamily="2" charset="0"/>
              </a:rPr>
              <a:t>K </a:t>
            </a:r>
            <a:r>
              <a:rPr lang="tr-TR" sz="4000" b="1" dirty="0" smtClean="0">
                <a:ln w="11430"/>
                <a:solidFill>
                  <a:srgbClr val="FFFF00"/>
                </a:solidFill>
                <a:effectLst>
                  <a:outerShdw blurRad="50800" dist="39000" dir="5460000" algn="tl">
                    <a:srgbClr val="000000">
                      <a:alpha val="38000"/>
                    </a:srgbClr>
                  </a:outerShdw>
                </a:effectLst>
                <a:latin typeface="ALFABET98" pitchFamily="2" charset="0"/>
              </a:rPr>
              <a:t> B</a:t>
            </a:r>
            <a:r>
              <a:rPr lang="tr-TR" sz="4000" b="1" dirty="0" smtClean="0">
                <a:ln w="11430"/>
                <a:solidFill>
                  <a:srgbClr val="C00000"/>
                </a:solidFill>
                <a:effectLst>
                  <a:outerShdw blurRad="50800" dist="39000" dir="5460000" algn="tl">
                    <a:srgbClr val="000000">
                      <a:alpha val="38000"/>
                    </a:srgbClr>
                  </a:outerShdw>
                </a:effectLst>
                <a:latin typeface="ALFABET98" pitchFamily="2" charset="0"/>
              </a:rPr>
              <a:t>A</a:t>
            </a:r>
            <a:r>
              <a:rPr lang="tr-TR" sz="4000" b="1" dirty="0" smtClean="0">
                <a:ln w="11430"/>
                <a:solidFill>
                  <a:srgbClr val="FFFF00"/>
                </a:solidFill>
                <a:effectLst>
                  <a:outerShdw blurRad="50800" dist="39000" dir="5460000" algn="tl">
                    <a:srgbClr val="000000">
                      <a:alpha val="38000"/>
                    </a:srgbClr>
                  </a:outerShdw>
                </a:effectLst>
                <a:latin typeface="ALFABET98" pitchFamily="2" charset="0"/>
              </a:rPr>
              <a:t>Y</a:t>
            </a:r>
            <a:r>
              <a:rPr lang="tr-TR" sz="4000" b="1" dirty="0" smtClean="0">
                <a:ln w="11430"/>
                <a:solidFill>
                  <a:srgbClr val="C00000"/>
                </a:solidFill>
                <a:effectLst>
                  <a:outerShdw blurRad="50800" dist="39000" dir="5460000" algn="tl">
                    <a:srgbClr val="000000">
                      <a:alpha val="38000"/>
                    </a:srgbClr>
                  </a:outerShdw>
                </a:effectLst>
                <a:latin typeface="ALFABET98" pitchFamily="2" charset="0"/>
              </a:rPr>
              <a:t>R</a:t>
            </a:r>
            <a:r>
              <a:rPr lang="tr-TR" sz="4000" b="1" dirty="0" smtClean="0">
                <a:ln w="11430"/>
                <a:solidFill>
                  <a:srgbClr val="FFFF00"/>
                </a:solidFill>
                <a:effectLst>
                  <a:outerShdw blurRad="50800" dist="39000" dir="5460000" algn="tl">
                    <a:srgbClr val="000000">
                      <a:alpha val="38000"/>
                    </a:srgbClr>
                  </a:outerShdw>
                </a:effectLst>
                <a:latin typeface="ALFABET98" pitchFamily="2" charset="0"/>
              </a:rPr>
              <a:t>A</a:t>
            </a:r>
            <a:r>
              <a:rPr lang="tr-TR" sz="4000" b="1" dirty="0" smtClean="0">
                <a:ln w="11430"/>
                <a:solidFill>
                  <a:srgbClr val="C00000"/>
                </a:solidFill>
                <a:effectLst>
                  <a:outerShdw blurRad="50800" dist="39000" dir="5460000" algn="tl">
                    <a:srgbClr val="000000">
                      <a:alpha val="38000"/>
                    </a:srgbClr>
                  </a:outerShdw>
                </a:effectLst>
                <a:latin typeface="ALFABET98" pitchFamily="2" charset="0"/>
              </a:rPr>
              <a:t>M</a:t>
            </a:r>
            <a:r>
              <a:rPr lang="tr-TR" sz="4000" b="1" dirty="0" smtClean="0">
                <a:ln w="11430"/>
                <a:solidFill>
                  <a:srgbClr val="FFFF00"/>
                </a:solidFill>
                <a:effectLst>
                  <a:outerShdw blurRad="50800" dist="39000" dir="5460000" algn="tl">
                    <a:srgbClr val="000000">
                      <a:alpha val="38000"/>
                    </a:srgbClr>
                  </a:outerShdw>
                </a:effectLst>
                <a:latin typeface="ALFABET98" pitchFamily="2" charset="0"/>
              </a:rPr>
              <a:t>I</a:t>
            </a:r>
          </a:p>
        </p:txBody>
      </p:sp>
      <p:pic>
        <p:nvPicPr>
          <p:cNvPr id="5" name="Resim 4"/>
          <p:cNvPicPr/>
          <p:nvPr/>
        </p:nvPicPr>
        <p:blipFill>
          <a:blip r:embed="rId2">
            <a:grayscl/>
          </a:blip>
          <a:srcRect/>
          <a:stretch>
            <a:fillRect/>
          </a:stretch>
        </p:blipFill>
        <p:spPr bwMode="auto">
          <a:xfrm>
            <a:off x="3413216" y="3429000"/>
            <a:ext cx="1878864" cy="864096"/>
          </a:xfrm>
          <a:prstGeom prst="rect">
            <a:avLst/>
          </a:prstGeom>
          <a:noFill/>
        </p:spPr>
      </p:pic>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208" y="3429000"/>
            <a:ext cx="1521420" cy="1368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2400" y="3429000"/>
            <a:ext cx="1490271" cy="1368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3138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0"/>
            <a:ext cx="8229600" cy="1124744"/>
          </a:xfrm>
        </p:spPr>
        <p:txBody>
          <a:bodyPr>
            <a:normAutofit/>
          </a:bodyPr>
          <a:lstStyle/>
          <a:p>
            <a:r>
              <a:rPr lang="tr-TR" sz="3000" dirty="0">
                <a:solidFill>
                  <a:srgbClr val="C00000"/>
                </a:solidFill>
                <a:latin typeface="ALFABET98" pitchFamily="2" charset="0"/>
              </a:rPr>
              <a:t>Türkiye </a:t>
            </a:r>
            <a:r>
              <a:rPr lang="tr-TR" sz="3000" dirty="0" smtClean="0">
                <a:solidFill>
                  <a:srgbClr val="C00000"/>
                </a:solidFill>
                <a:latin typeface="ALFABET98" pitchFamily="2" charset="0"/>
              </a:rPr>
              <a:t>Bayramın Çocuklara armağan Edilmesi</a:t>
            </a:r>
            <a:endParaRPr lang="tr-TR" sz="3000" dirty="0"/>
          </a:p>
        </p:txBody>
      </p:sp>
      <p:sp>
        <p:nvSpPr>
          <p:cNvPr id="3" name="İçerik Yer Tutucusu 2"/>
          <p:cNvSpPr>
            <a:spLocks noGrp="1"/>
          </p:cNvSpPr>
          <p:nvPr>
            <p:ph idx="1"/>
          </p:nvPr>
        </p:nvSpPr>
        <p:spPr>
          <a:xfrm>
            <a:off x="395536" y="1412776"/>
            <a:ext cx="7704856" cy="4713387"/>
          </a:xfrm>
        </p:spPr>
        <p:txBody>
          <a:bodyPr>
            <a:normAutofit/>
          </a:bodyPr>
          <a:lstStyle/>
          <a:p>
            <a:pPr marL="0" indent="0">
              <a:buNone/>
            </a:pPr>
            <a:r>
              <a:rPr lang="tr-TR" sz="2800" dirty="0" smtClean="0">
                <a:solidFill>
                  <a:srgbClr val="002060"/>
                </a:solidFill>
                <a:latin typeface="ALFABET98" pitchFamily="2" charset="0"/>
              </a:rPr>
              <a:t>      Türkiye Büyük Millet Meclisi’nin açıldığı gün , milletimiz için çok </a:t>
            </a:r>
          </a:p>
          <a:p>
            <a:pPr marL="0" indent="0">
              <a:buNone/>
            </a:pPr>
            <a:r>
              <a:rPr lang="tr-TR" sz="2800" dirty="0" smtClean="0">
                <a:solidFill>
                  <a:srgbClr val="002060"/>
                </a:solidFill>
                <a:latin typeface="ALFABET98" pitchFamily="2" charset="0"/>
              </a:rPr>
              <a:t>önemlidir. O günden </a:t>
            </a:r>
          </a:p>
          <a:p>
            <a:pPr marL="0" indent="0">
              <a:buNone/>
            </a:pPr>
            <a:r>
              <a:rPr lang="tr-TR" sz="2800" dirty="0" smtClean="0">
                <a:solidFill>
                  <a:srgbClr val="002060"/>
                </a:solidFill>
                <a:latin typeface="ALFABET98" pitchFamily="2" charset="0"/>
              </a:rPr>
              <a:t>sonra yönetim                                                             padişahtan halka                                                               geçmiştir. TBMM’nin                                                                   açılışı ,cumhuriyet                                                                  yönetimine geçişin                                                                                                                      ilk adımıdır.</a:t>
            </a:r>
          </a:p>
        </p:txBody>
      </p:sp>
      <p:pic>
        <p:nvPicPr>
          <p:cNvPr id="5" name="Resim 4"/>
          <p:cNvPicPr/>
          <p:nvPr/>
        </p:nvPicPr>
        <p:blipFill>
          <a:blip r:embed="rId2">
            <a:extLst>
              <a:ext uri="{28A0092B-C50C-407E-A947-70E740481C1C}">
                <a14:useLocalDpi xmlns:a14="http://schemas.microsoft.com/office/drawing/2010/main" val="0"/>
              </a:ext>
            </a:extLst>
          </a:blip>
          <a:srcRect/>
          <a:stretch>
            <a:fillRect/>
          </a:stretch>
        </p:blipFill>
        <p:spPr bwMode="auto">
          <a:xfrm>
            <a:off x="3779912" y="2132856"/>
            <a:ext cx="4896544" cy="3672408"/>
          </a:xfrm>
          <a:prstGeom prst="rect">
            <a:avLst/>
          </a:prstGeom>
          <a:noFill/>
          <a:ln>
            <a:noFill/>
          </a:ln>
        </p:spPr>
      </p:pic>
    </p:spTree>
    <p:extLst>
      <p:ext uri="{BB962C8B-B14F-4D97-AF65-F5344CB8AC3E}">
        <p14:creationId xmlns:p14="http://schemas.microsoft.com/office/powerpoint/2010/main" val="3214386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0"/>
            <a:ext cx="8229600" cy="1196752"/>
          </a:xfrm>
        </p:spPr>
        <p:txBody>
          <a:bodyPr>
            <a:normAutofit/>
          </a:bodyPr>
          <a:lstStyle/>
          <a:p>
            <a:r>
              <a:rPr lang="tr-TR" sz="3000" dirty="0">
                <a:solidFill>
                  <a:srgbClr val="C00000"/>
                </a:solidFill>
                <a:latin typeface="ALFABET98" pitchFamily="2" charset="0"/>
              </a:rPr>
              <a:t>Türkiye Bayramın Çocuklara armağan Edilmesi</a:t>
            </a:r>
            <a:endParaRPr lang="tr-TR" sz="3000" dirty="0"/>
          </a:p>
        </p:txBody>
      </p:sp>
      <p:sp>
        <p:nvSpPr>
          <p:cNvPr id="3" name="İçerik Yer Tutucusu 2"/>
          <p:cNvSpPr>
            <a:spLocks noGrp="1"/>
          </p:cNvSpPr>
          <p:nvPr>
            <p:ph idx="1"/>
          </p:nvPr>
        </p:nvSpPr>
        <p:spPr>
          <a:xfrm>
            <a:off x="457200" y="1600200"/>
            <a:ext cx="4402832" cy="4525963"/>
          </a:xfrm>
        </p:spPr>
        <p:txBody>
          <a:bodyPr>
            <a:normAutofit lnSpcReduction="10000"/>
          </a:bodyPr>
          <a:lstStyle/>
          <a:p>
            <a:pPr marL="0" lvl="0" indent="0">
              <a:buNone/>
            </a:pPr>
            <a:r>
              <a:rPr lang="tr-TR" sz="2800" dirty="0" smtClean="0">
                <a:solidFill>
                  <a:srgbClr val="002060"/>
                </a:solidFill>
                <a:latin typeface="ALFABET98" pitchFamily="2" charset="0"/>
              </a:rPr>
              <a:t>     TBMM’nin açılış günü</a:t>
            </a:r>
          </a:p>
          <a:p>
            <a:pPr marL="0" lvl="0" indent="0">
              <a:buNone/>
            </a:pPr>
            <a:r>
              <a:rPr lang="tr-TR" sz="2800" dirty="0">
                <a:solidFill>
                  <a:srgbClr val="002060"/>
                </a:solidFill>
                <a:latin typeface="ALFABET98" pitchFamily="2" charset="0"/>
              </a:rPr>
              <a:t>b</a:t>
            </a:r>
            <a:r>
              <a:rPr lang="tr-TR" sz="2800" dirty="0" smtClean="0">
                <a:solidFill>
                  <a:srgbClr val="002060"/>
                </a:solidFill>
                <a:latin typeface="ALFABET98" pitchFamily="2" charset="0"/>
              </a:rPr>
              <a:t>ayram olarak kabul edildi.</a:t>
            </a:r>
          </a:p>
          <a:p>
            <a:pPr marL="0" lvl="0" indent="0">
              <a:buNone/>
            </a:pPr>
            <a:r>
              <a:rPr lang="tr-TR" sz="2800" dirty="0" smtClean="0">
                <a:solidFill>
                  <a:srgbClr val="002060"/>
                </a:solidFill>
                <a:latin typeface="ALFABET98" pitchFamily="2" charset="0"/>
              </a:rPr>
              <a:t>Atatürk </a:t>
            </a:r>
            <a:r>
              <a:rPr lang="tr-TR" sz="2800" dirty="0">
                <a:solidFill>
                  <a:srgbClr val="002060"/>
                </a:solidFill>
                <a:latin typeface="ALFABET98" pitchFamily="2" charset="0"/>
              </a:rPr>
              <a:t>,çocukları çok sevmiş ,onlara hep ilgi göstermiştir. Ona göre çocuklar , geleceğimizin güvencesidir. </a:t>
            </a:r>
            <a:r>
              <a:rPr lang="tr-TR" sz="2800" dirty="0" smtClean="0">
                <a:solidFill>
                  <a:srgbClr val="002060"/>
                </a:solidFill>
                <a:latin typeface="ALFABET98" pitchFamily="2" charset="0"/>
              </a:rPr>
              <a:t>Bu </a:t>
            </a:r>
            <a:r>
              <a:rPr lang="tr-TR" sz="2800" dirty="0">
                <a:solidFill>
                  <a:srgbClr val="002060"/>
                </a:solidFill>
                <a:latin typeface="ALFABET98" pitchFamily="2" charset="0"/>
              </a:rPr>
              <a:t>nedenle Atatürk ,</a:t>
            </a:r>
            <a:r>
              <a:rPr lang="tr-TR" sz="2800" dirty="0" smtClean="0">
                <a:solidFill>
                  <a:srgbClr val="002060"/>
                </a:solidFill>
                <a:latin typeface="ALFABET98" pitchFamily="2" charset="0"/>
              </a:rPr>
              <a:t>milli egemenliğimizi </a:t>
            </a:r>
            <a:r>
              <a:rPr lang="tr-TR" sz="2800" dirty="0">
                <a:solidFill>
                  <a:srgbClr val="002060"/>
                </a:solidFill>
                <a:latin typeface="ALFABET98" pitchFamily="2" charset="0"/>
              </a:rPr>
              <a:t>kazandığımız </a:t>
            </a:r>
            <a:r>
              <a:rPr lang="tr-TR" sz="2800" dirty="0" smtClean="0">
                <a:solidFill>
                  <a:srgbClr val="002060"/>
                </a:solidFill>
                <a:latin typeface="ALFABET98" pitchFamily="2" charset="0"/>
              </a:rPr>
              <a:t>23 </a:t>
            </a:r>
            <a:r>
              <a:rPr lang="tr-TR" sz="2800" dirty="0">
                <a:solidFill>
                  <a:srgbClr val="002060"/>
                </a:solidFill>
                <a:latin typeface="ALFABET98" pitchFamily="2" charset="0"/>
              </a:rPr>
              <a:t>nisan gününü çocuklara armağan etti.</a:t>
            </a:r>
            <a:endParaRPr lang="tr-TR" sz="2800" dirty="0">
              <a:solidFill>
                <a:prstClr val="black"/>
              </a:solidFill>
              <a:latin typeface="ALFABET98" pitchFamily="2" charset="0"/>
            </a:endParaRPr>
          </a:p>
          <a:p>
            <a:endParaRPr lang="tr-TR" dirty="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1556792"/>
            <a:ext cx="3524250" cy="4621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5665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1282154"/>
          </a:xfrm>
        </p:spPr>
        <p:txBody>
          <a:bodyPr>
            <a:normAutofit/>
          </a:bodyPr>
          <a:lstStyle/>
          <a:p>
            <a:r>
              <a:rPr lang="tr-TR" sz="2800" dirty="0" smtClean="0">
                <a:solidFill>
                  <a:srgbClr val="7030A0"/>
                </a:solidFill>
              </a:rPr>
              <a:t>Her yıl ,23 Nisan ,Ulusal Egemenlik ve Çocuk Bayramı’nı coşkuyla kutluyoruz.</a:t>
            </a:r>
            <a:endParaRPr lang="tr-TR" sz="2800" dirty="0">
              <a:solidFill>
                <a:srgbClr val="7030A0"/>
              </a:solidFill>
            </a:endParaRPr>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244" y="2852936"/>
            <a:ext cx="8424936" cy="3371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881" y="1268760"/>
            <a:ext cx="1771470"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5705" y="1266329"/>
            <a:ext cx="1768475" cy="129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9"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1299" y="1556792"/>
            <a:ext cx="1520825" cy="1163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35938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5" y="1628800"/>
            <a:ext cx="6701045" cy="489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İçerik Yer Tutucusu 2"/>
          <p:cNvSpPr>
            <a:spLocks noGrp="1"/>
          </p:cNvSpPr>
          <p:nvPr>
            <p:ph idx="1"/>
          </p:nvPr>
        </p:nvSpPr>
        <p:spPr>
          <a:xfrm>
            <a:off x="395536" y="332656"/>
            <a:ext cx="8496944" cy="3312368"/>
          </a:xfrm>
        </p:spPr>
        <p:txBody>
          <a:bodyPr>
            <a:normAutofit/>
          </a:bodyPr>
          <a:lstStyle/>
          <a:p>
            <a:pPr marL="0" indent="0">
              <a:buNone/>
            </a:pPr>
            <a:r>
              <a:rPr lang="tr-TR" dirty="0" smtClean="0">
                <a:solidFill>
                  <a:srgbClr val="C00000"/>
                </a:solidFill>
              </a:rPr>
              <a:t>       </a:t>
            </a:r>
            <a:r>
              <a:rPr lang="tr-TR" sz="2800" dirty="0" smtClean="0">
                <a:solidFill>
                  <a:srgbClr val="C00000"/>
                </a:solidFill>
                <a:latin typeface="ALFABET98" pitchFamily="2" charset="0"/>
              </a:rPr>
              <a:t>Dünyada tek çocuk bayramı olan </a:t>
            </a:r>
            <a:r>
              <a:rPr lang="tr-TR" sz="2800" dirty="0">
                <a:solidFill>
                  <a:srgbClr val="C00000"/>
                </a:solidFill>
                <a:latin typeface="ALFABET98" pitchFamily="2" charset="0"/>
              </a:rPr>
              <a:t>,</a:t>
            </a:r>
            <a:r>
              <a:rPr lang="tr-TR" sz="2800" dirty="0" smtClean="0">
                <a:solidFill>
                  <a:srgbClr val="C00000"/>
                </a:solidFill>
                <a:latin typeface="ALFABET98" pitchFamily="2" charset="0"/>
              </a:rPr>
              <a:t>bu bayramı dünya çocuklarıyla birlikte kutluyoruz. Onları 23 Nisan’da ülkemizde                         misafir olarak                                ağırlıyoruz.                                      Böylece                           kardeşliğin                                        ,barışın tüm dünyaya                                          yayılmasına                                         öncülük                                              ediyoruz.</a:t>
            </a:r>
          </a:p>
          <a:p>
            <a:pPr marL="0" indent="0">
              <a:buNone/>
            </a:pPr>
            <a:endParaRPr lang="tr-TR" sz="2800" dirty="0">
              <a:solidFill>
                <a:srgbClr val="002060"/>
              </a:solidFill>
              <a:latin typeface="ALFABET98" pitchFamily="2" charset="0"/>
            </a:endParaRPr>
          </a:p>
          <a:p>
            <a:pPr marL="0" indent="0">
              <a:buNone/>
            </a:pPr>
            <a:endParaRPr lang="tr-TR" sz="2800" dirty="0" smtClean="0">
              <a:solidFill>
                <a:srgbClr val="002060"/>
              </a:solidFill>
              <a:latin typeface="ALFABET98" pitchFamily="2" charset="0"/>
            </a:endParaRPr>
          </a:p>
          <a:p>
            <a:pPr marL="0" indent="0">
              <a:buNone/>
            </a:pPr>
            <a:endParaRPr lang="tr-TR" sz="2800" dirty="0" smtClean="0">
              <a:solidFill>
                <a:srgbClr val="002060"/>
              </a:solidFill>
              <a:latin typeface="ALFABET98" pitchFamily="2" charset="0"/>
            </a:endParaRPr>
          </a:p>
          <a:p>
            <a:pPr marL="0" indent="0">
              <a:buNone/>
            </a:pPr>
            <a:endParaRPr lang="tr-TR" sz="2800" dirty="0">
              <a:solidFill>
                <a:srgbClr val="002060"/>
              </a:solidFill>
              <a:latin typeface="ALFABET98" pitchFamily="2" charset="0"/>
            </a:endParaRPr>
          </a:p>
        </p:txBody>
      </p:sp>
    </p:spTree>
    <p:extLst>
      <p:ext uri="{BB962C8B-B14F-4D97-AF65-F5344CB8AC3E}">
        <p14:creationId xmlns:p14="http://schemas.microsoft.com/office/powerpoint/2010/main" val="9446823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27584" y="0"/>
            <a:ext cx="7859216" cy="6741368"/>
          </a:xfrm>
        </p:spPr>
        <p:txBody>
          <a:bodyPr>
            <a:normAutofit/>
          </a:bodyPr>
          <a:lstStyle/>
          <a:p>
            <a:pPr algn="ctr">
              <a:lnSpc>
                <a:spcPts val="1500"/>
              </a:lnSpc>
              <a:spcAft>
                <a:spcPts val="0"/>
              </a:spcAft>
            </a:pPr>
            <a:endParaRPr lang="tr-TR" b="1" dirty="0" smtClean="0">
              <a:solidFill>
                <a:srgbClr val="C00000"/>
              </a:solidFill>
              <a:latin typeface="ALFABET98"/>
              <a:ea typeface="Times New Roman"/>
              <a:cs typeface="Arial"/>
            </a:endParaRPr>
          </a:p>
          <a:p>
            <a:pPr marL="514350" indent="-514350" algn="ctr">
              <a:lnSpc>
                <a:spcPts val="1500"/>
              </a:lnSpc>
              <a:spcAft>
                <a:spcPts val="0"/>
              </a:spcAft>
              <a:buAutoNum type="arabicPlain" startAt="23"/>
            </a:pPr>
            <a:r>
              <a:rPr lang="tr-TR" sz="2800" b="1" dirty="0" smtClean="0">
                <a:solidFill>
                  <a:srgbClr val="C00000"/>
                </a:solidFill>
                <a:latin typeface="ALFABET98"/>
                <a:ea typeface="Times New Roman"/>
                <a:cs typeface="Arial"/>
              </a:rPr>
              <a:t> NİSAN</a:t>
            </a:r>
          </a:p>
          <a:p>
            <a:pPr marL="0" indent="0" algn="ctr">
              <a:lnSpc>
                <a:spcPts val="1500"/>
              </a:lnSpc>
              <a:spcAft>
                <a:spcPts val="0"/>
              </a:spcAft>
              <a:buNone/>
            </a:pPr>
            <a:endParaRPr lang="tr-TR" b="1" dirty="0" smtClean="0">
              <a:solidFill>
                <a:srgbClr val="C00000"/>
              </a:solidFill>
              <a:latin typeface="ALFABET98"/>
              <a:ea typeface="Times New Roman"/>
              <a:cs typeface="Arial"/>
            </a:endParaRPr>
          </a:p>
          <a:p>
            <a:pPr marL="0" indent="0">
              <a:lnSpc>
                <a:spcPts val="1500"/>
              </a:lnSpc>
              <a:spcAft>
                <a:spcPts val="0"/>
              </a:spcAft>
              <a:buNone/>
            </a:pPr>
            <a:r>
              <a:rPr lang="tr-TR" sz="2300" dirty="0">
                <a:solidFill>
                  <a:srgbClr val="00B050"/>
                </a:solidFill>
                <a:latin typeface="ALFABET98" pitchFamily="2" charset="0"/>
                <a:ea typeface="Calibri"/>
                <a:cs typeface="Arial"/>
              </a:rPr>
              <a:t>Sanki her tarafta var bir düğün.</a:t>
            </a:r>
            <a:br>
              <a:rPr lang="tr-TR" sz="2300" dirty="0">
                <a:solidFill>
                  <a:srgbClr val="00B050"/>
                </a:solidFill>
                <a:latin typeface="ALFABET98" pitchFamily="2" charset="0"/>
                <a:ea typeface="Calibri"/>
                <a:cs typeface="Arial"/>
              </a:rPr>
            </a:br>
            <a:endParaRPr lang="tr-TR" sz="2300" dirty="0" smtClean="0">
              <a:solidFill>
                <a:srgbClr val="00B050"/>
              </a:solidFill>
              <a:latin typeface="ALFABET98" pitchFamily="2" charset="0"/>
              <a:ea typeface="Calibri"/>
              <a:cs typeface="Arial"/>
            </a:endParaRPr>
          </a:p>
          <a:p>
            <a:pPr marL="0" indent="0">
              <a:lnSpc>
                <a:spcPts val="1500"/>
              </a:lnSpc>
              <a:spcAft>
                <a:spcPts val="0"/>
              </a:spcAft>
              <a:buNone/>
            </a:pPr>
            <a:r>
              <a:rPr lang="tr-TR" sz="2300" dirty="0" smtClean="0">
                <a:solidFill>
                  <a:srgbClr val="00B050"/>
                </a:solidFill>
                <a:latin typeface="ALFABET98" pitchFamily="2" charset="0"/>
                <a:ea typeface="Calibri"/>
                <a:cs typeface="Arial"/>
              </a:rPr>
              <a:t>Çünkü</a:t>
            </a:r>
            <a:r>
              <a:rPr lang="tr-TR" sz="2300" dirty="0">
                <a:solidFill>
                  <a:srgbClr val="00B050"/>
                </a:solidFill>
                <a:latin typeface="ALFABET98" pitchFamily="2" charset="0"/>
                <a:ea typeface="Calibri"/>
                <a:cs typeface="Arial"/>
              </a:rPr>
              <a:t>, en şerefli en mutlu </a:t>
            </a:r>
            <a:r>
              <a:rPr lang="tr-TR" sz="2300" dirty="0" smtClean="0">
                <a:solidFill>
                  <a:srgbClr val="00B050"/>
                </a:solidFill>
                <a:latin typeface="ALFABET98" pitchFamily="2" charset="0"/>
                <a:ea typeface="Calibri"/>
                <a:cs typeface="Arial"/>
              </a:rPr>
              <a:t>gün.</a:t>
            </a:r>
            <a:r>
              <a:rPr lang="tr-TR" sz="2300" dirty="0">
                <a:solidFill>
                  <a:srgbClr val="00B050"/>
                </a:solidFill>
                <a:latin typeface="ALFABET98" pitchFamily="2" charset="0"/>
                <a:ea typeface="Calibri"/>
                <a:cs typeface="Arial"/>
              </a:rPr>
              <a:t> </a:t>
            </a:r>
            <a:r>
              <a:rPr lang="tr-TR" sz="2300" dirty="0" smtClean="0">
                <a:solidFill>
                  <a:srgbClr val="00B050"/>
                </a:solidFill>
                <a:latin typeface="ALFABET98" pitchFamily="2" charset="0"/>
                <a:ea typeface="Calibri"/>
                <a:cs typeface="Arial"/>
              </a:rPr>
              <a:t>                                                             </a:t>
            </a:r>
          </a:p>
          <a:p>
            <a:pPr marL="0" indent="0">
              <a:lnSpc>
                <a:spcPts val="1500"/>
              </a:lnSpc>
              <a:spcAft>
                <a:spcPts val="0"/>
              </a:spcAft>
              <a:buNone/>
            </a:pPr>
            <a:r>
              <a:rPr lang="tr-TR" sz="2300" dirty="0" smtClean="0">
                <a:solidFill>
                  <a:srgbClr val="00B050"/>
                </a:solidFill>
                <a:latin typeface="ALFABET98" pitchFamily="2" charset="0"/>
                <a:ea typeface="Calibri"/>
                <a:cs typeface="Arial"/>
              </a:rPr>
              <a:t>                                                                                        Bugün </a:t>
            </a:r>
            <a:r>
              <a:rPr lang="tr-TR" sz="2300" dirty="0">
                <a:solidFill>
                  <a:srgbClr val="00B050"/>
                </a:solidFill>
                <a:latin typeface="ALFABET98" pitchFamily="2" charset="0"/>
                <a:ea typeface="Calibri"/>
                <a:cs typeface="Arial"/>
              </a:rPr>
              <a:t>yirmi üç Nisan,</a:t>
            </a:r>
            <a:br>
              <a:rPr lang="tr-TR" sz="2300" dirty="0">
                <a:solidFill>
                  <a:srgbClr val="00B050"/>
                </a:solidFill>
                <a:latin typeface="ALFABET98" pitchFamily="2" charset="0"/>
                <a:ea typeface="Calibri"/>
                <a:cs typeface="Arial"/>
              </a:rPr>
            </a:br>
            <a:endParaRPr lang="tr-TR" sz="2300" dirty="0" smtClean="0">
              <a:solidFill>
                <a:srgbClr val="00B050"/>
              </a:solidFill>
              <a:latin typeface="ALFABET98" pitchFamily="2" charset="0"/>
              <a:ea typeface="Calibri"/>
              <a:cs typeface="Arial"/>
            </a:endParaRPr>
          </a:p>
          <a:p>
            <a:pPr marL="0" indent="0">
              <a:lnSpc>
                <a:spcPts val="1500"/>
              </a:lnSpc>
              <a:spcBef>
                <a:spcPts val="375"/>
              </a:spcBef>
              <a:spcAft>
                <a:spcPts val="375"/>
              </a:spcAft>
              <a:buNone/>
            </a:pPr>
            <a:r>
              <a:rPr lang="tr-TR" sz="2300" dirty="0" smtClean="0">
                <a:solidFill>
                  <a:srgbClr val="00B050"/>
                </a:solidFill>
                <a:latin typeface="ALFABET98" pitchFamily="2" charset="0"/>
                <a:ea typeface="Calibri"/>
                <a:cs typeface="Arial"/>
              </a:rPr>
              <a:t>Hep </a:t>
            </a:r>
            <a:r>
              <a:rPr lang="tr-TR" sz="2300" dirty="0">
                <a:solidFill>
                  <a:srgbClr val="00B050"/>
                </a:solidFill>
                <a:latin typeface="ALFABET98" pitchFamily="2" charset="0"/>
                <a:ea typeface="Calibri"/>
                <a:cs typeface="Arial"/>
              </a:rPr>
              <a:t>neşeyle </a:t>
            </a:r>
            <a:r>
              <a:rPr lang="tr-TR" sz="2300" dirty="0" smtClean="0">
                <a:solidFill>
                  <a:srgbClr val="00B050"/>
                </a:solidFill>
                <a:latin typeface="ALFABET98" pitchFamily="2" charset="0"/>
                <a:ea typeface="Calibri"/>
                <a:cs typeface="Arial"/>
              </a:rPr>
              <a:t>doluyor </a:t>
            </a:r>
            <a:r>
              <a:rPr lang="tr-TR" sz="2300" dirty="0">
                <a:solidFill>
                  <a:srgbClr val="00B050"/>
                </a:solidFill>
                <a:latin typeface="ALFABET98" pitchFamily="2" charset="0"/>
                <a:ea typeface="Calibri"/>
                <a:cs typeface="Arial"/>
              </a:rPr>
              <a:t>insan</a:t>
            </a:r>
            <a:r>
              <a:rPr lang="tr-TR" sz="2300" dirty="0" smtClean="0">
                <a:solidFill>
                  <a:srgbClr val="00B050"/>
                </a:solidFill>
                <a:latin typeface="ALFABET98" pitchFamily="2" charset="0"/>
                <a:ea typeface="Calibri"/>
                <a:cs typeface="Arial"/>
              </a:rPr>
              <a:t>.</a:t>
            </a:r>
          </a:p>
          <a:p>
            <a:pPr marL="0" indent="0">
              <a:lnSpc>
                <a:spcPts val="1500"/>
              </a:lnSpc>
              <a:spcBef>
                <a:spcPts val="375"/>
              </a:spcBef>
              <a:spcAft>
                <a:spcPts val="375"/>
              </a:spcAft>
              <a:buNone/>
            </a:pPr>
            <a:endParaRPr lang="tr-TR" sz="2300" dirty="0">
              <a:latin typeface="ALFABET98" pitchFamily="2" charset="0"/>
              <a:ea typeface="Times New Roman"/>
              <a:cs typeface="Arial"/>
            </a:endParaRPr>
          </a:p>
          <a:p>
            <a:pPr marL="0" indent="0">
              <a:lnSpc>
                <a:spcPts val="1500"/>
              </a:lnSpc>
              <a:spcBef>
                <a:spcPts val="375"/>
              </a:spcBef>
              <a:spcAft>
                <a:spcPts val="375"/>
              </a:spcAft>
              <a:buNone/>
            </a:pPr>
            <a:r>
              <a:rPr lang="tr-TR" sz="2300" dirty="0" smtClean="0">
                <a:solidFill>
                  <a:srgbClr val="C00000"/>
                </a:solidFill>
                <a:latin typeface="ALFABET98"/>
                <a:ea typeface="Calibri"/>
                <a:cs typeface="Arial"/>
              </a:rPr>
              <a:t>              İşte</a:t>
            </a:r>
            <a:r>
              <a:rPr lang="tr-TR" sz="2300" dirty="0">
                <a:solidFill>
                  <a:srgbClr val="C00000"/>
                </a:solidFill>
                <a:latin typeface="ALFABET98"/>
                <a:ea typeface="Calibri"/>
                <a:cs typeface="Arial"/>
              </a:rPr>
              <a:t>, bugün bir meclis kuruldu,</a:t>
            </a:r>
            <a:br>
              <a:rPr lang="tr-TR" sz="2300" dirty="0">
                <a:solidFill>
                  <a:srgbClr val="C00000"/>
                </a:solidFill>
                <a:latin typeface="ALFABET98"/>
                <a:ea typeface="Calibri"/>
                <a:cs typeface="Arial"/>
              </a:rPr>
            </a:br>
            <a:endParaRPr lang="tr-TR" sz="2300" dirty="0" smtClean="0">
              <a:solidFill>
                <a:srgbClr val="C00000"/>
              </a:solidFill>
              <a:latin typeface="ALFABET98"/>
              <a:ea typeface="Calibri"/>
              <a:cs typeface="Arial"/>
            </a:endParaRPr>
          </a:p>
          <a:p>
            <a:pPr marL="0" indent="0">
              <a:lnSpc>
                <a:spcPts val="1500"/>
              </a:lnSpc>
              <a:spcBef>
                <a:spcPts val="375"/>
              </a:spcBef>
              <a:spcAft>
                <a:spcPts val="375"/>
              </a:spcAft>
              <a:buNone/>
            </a:pPr>
            <a:r>
              <a:rPr lang="tr-TR" sz="2300" dirty="0" smtClean="0">
                <a:solidFill>
                  <a:srgbClr val="C00000"/>
                </a:solidFill>
                <a:latin typeface="ALFABET98"/>
                <a:ea typeface="Calibri"/>
                <a:cs typeface="Arial"/>
              </a:rPr>
              <a:t>              Sonra </a:t>
            </a:r>
            <a:r>
              <a:rPr lang="tr-TR" sz="2300" dirty="0">
                <a:solidFill>
                  <a:srgbClr val="C00000"/>
                </a:solidFill>
                <a:latin typeface="ALFABET98"/>
                <a:ea typeface="Calibri"/>
                <a:cs typeface="Arial"/>
              </a:rPr>
              <a:t>hemen padişah kovuldu</a:t>
            </a:r>
            <a:r>
              <a:rPr lang="tr-TR" sz="2300" dirty="0" smtClean="0">
                <a:solidFill>
                  <a:srgbClr val="C00000"/>
                </a:solidFill>
                <a:latin typeface="ALFABET98"/>
                <a:ea typeface="Calibri"/>
                <a:cs typeface="Arial"/>
              </a:rPr>
              <a:t>.</a:t>
            </a:r>
          </a:p>
          <a:p>
            <a:pPr marL="0" indent="0">
              <a:lnSpc>
                <a:spcPts val="1500"/>
              </a:lnSpc>
              <a:spcBef>
                <a:spcPts val="375"/>
              </a:spcBef>
              <a:spcAft>
                <a:spcPts val="375"/>
              </a:spcAft>
              <a:buNone/>
            </a:pPr>
            <a:endParaRPr lang="tr-TR" sz="2300" dirty="0">
              <a:solidFill>
                <a:srgbClr val="C00000"/>
              </a:solidFill>
              <a:latin typeface="ALFABET98"/>
              <a:ea typeface="Times New Roman"/>
              <a:cs typeface="Arial"/>
            </a:endParaRPr>
          </a:p>
          <a:p>
            <a:pPr marL="0" indent="0">
              <a:lnSpc>
                <a:spcPts val="1500"/>
              </a:lnSpc>
              <a:spcBef>
                <a:spcPts val="375"/>
              </a:spcBef>
              <a:spcAft>
                <a:spcPts val="375"/>
              </a:spcAft>
              <a:buNone/>
            </a:pPr>
            <a:r>
              <a:rPr lang="tr-TR" sz="2300" dirty="0" smtClean="0">
                <a:solidFill>
                  <a:srgbClr val="C00000"/>
                </a:solidFill>
                <a:latin typeface="ALFABET98"/>
                <a:ea typeface="Calibri"/>
                <a:cs typeface="Arial"/>
              </a:rPr>
              <a:t>              Bugün </a:t>
            </a:r>
            <a:r>
              <a:rPr lang="tr-TR" sz="2300" dirty="0">
                <a:solidFill>
                  <a:srgbClr val="C00000"/>
                </a:solidFill>
                <a:latin typeface="ALFABET98"/>
                <a:ea typeface="Calibri"/>
                <a:cs typeface="Arial"/>
              </a:rPr>
              <a:t>yirmi üç Nisan,</a:t>
            </a:r>
            <a:br>
              <a:rPr lang="tr-TR" sz="2300" dirty="0">
                <a:solidFill>
                  <a:srgbClr val="C00000"/>
                </a:solidFill>
                <a:latin typeface="ALFABET98"/>
                <a:ea typeface="Calibri"/>
                <a:cs typeface="Arial"/>
              </a:rPr>
            </a:br>
            <a:endParaRPr lang="tr-TR" sz="2300" dirty="0" smtClean="0">
              <a:solidFill>
                <a:srgbClr val="C00000"/>
              </a:solidFill>
              <a:latin typeface="ALFABET98"/>
              <a:ea typeface="Calibri"/>
              <a:cs typeface="Arial"/>
            </a:endParaRPr>
          </a:p>
          <a:p>
            <a:pPr marL="0" indent="0">
              <a:lnSpc>
                <a:spcPts val="1500"/>
              </a:lnSpc>
              <a:spcBef>
                <a:spcPts val="375"/>
              </a:spcBef>
              <a:spcAft>
                <a:spcPts val="375"/>
              </a:spcAft>
              <a:buNone/>
            </a:pPr>
            <a:r>
              <a:rPr lang="tr-TR" sz="2300" dirty="0" smtClean="0">
                <a:solidFill>
                  <a:srgbClr val="C00000"/>
                </a:solidFill>
                <a:latin typeface="ALFABET98"/>
                <a:ea typeface="Calibri"/>
                <a:cs typeface="Arial"/>
              </a:rPr>
              <a:t>              Hep </a:t>
            </a:r>
            <a:r>
              <a:rPr lang="tr-TR" sz="2300" dirty="0">
                <a:solidFill>
                  <a:srgbClr val="C00000"/>
                </a:solidFill>
                <a:latin typeface="ALFABET98"/>
                <a:ea typeface="Calibri"/>
                <a:cs typeface="Arial"/>
              </a:rPr>
              <a:t>neşeyle doluyor insan</a:t>
            </a:r>
            <a:r>
              <a:rPr lang="tr-TR" sz="2300" dirty="0" smtClean="0">
                <a:solidFill>
                  <a:srgbClr val="C00000"/>
                </a:solidFill>
                <a:latin typeface="ALFABET98"/>
                <a:ea typeface="Calibri"/>
                <a:cs typeface="Arial"/>
              </a:rPr>
              <a:t>.</a:t>
            </a:r>
          </a:p>
          <a:p>
            <a:pPr marL="0" indent="0">
              <a:lnSpc>
                <a:spcPts val="1500"/>
              </a:lnSpc>
              <a:spcBef>
                <a:spcPts val="375"/>
              </a:spcBef>
              <a:spcAft>
                <a:spcPts val="375"/>
              </a:spcAft>
              <a:buNone/>
            </a:pPr>
            <a:endParaRPr lang="tr-TR" sz="2300" dirty="0">
              <a:latin typeface="ALFABET98"/>
              <a:ea typeface="Times New Roman"/>
              <a:cs typeface="Arial"/>
            </a:endParaRPr>
          </a:p>
          <a:p>
            <a:pPr marL="0" indent="0">
              <a:lnSpc>
                <a:spcPts val="1500"/>
              </a:lnSpc>
              <a:spcBef>
                <a:spcPts val="375"/>
              </a:spcBef>
              <a:spcAft>
                <a:spcPts val="375"/>
              </a:spcAft>
              <a:buNone/>
            </a:pPr>
            <a:r>
              <a:rPr lang="tr-TR" sz="2300" dirty="0">
                <a:solidFill>
                  <a:srgbClr val="00B050"/>
                </a:solidFill>
                <a:latin typeface="ALFABET98"/>
                <a:ea typeface="Calibri"/>
                <a:cs typeface="Arial"/>
              </a:rPr>
              <a:t>Bugün, Atatürk’ten bir armağan,</a:t>
            </a:r>
            <a:br>
              <a:rPr lang="tr-TR" sz="2300" dirty="0">
                <a:solidFill>
                  <a:srgbClr val="00B050"/>
                </a:solidFill>
                <a:latin typeface="ALFABET98"/>
                <a:ea typeface="Calibri"/>
                <a:cs typeface="Arial"/>
              </a:rPr>
            </a:br>
            <a:endParaRPr lang="tr-TR" sz="2300" dirty="0" smtClean="0">
              <a:solidFill>
                <a:srgbClr val="00B050"/>
              </a:solidFill>
              <a:latin typeface="ALFABET98"/>
              <a:ea typeface="Calibri"/>
              <a:cs typeface="Arial"/>
            </a:endParaRPr>
          </a:p>
          <a:p>
            <a:pPr marL="0" indent="0">
              <a:lnSpc>
                <a:spcPts val="1500"/>
              </a:lnSpc>
              <a:spcBef>
                <a:spcPts val="375"/>
              </a:spcBef>
              <a:spcAft>
                <a:spcPts val="375"/>
              </a:spcAft>
              <a:buNone/>
            </a:pPr>
            <a:r>
              <a:rPr lang="tr-TR" sz="2300" dirty="0" smtClean="0">
                <a:solidFill>
                  <a:srgbClr val="00B050"/>
                </a:solidFill>
                <a:latin typeface="ALFABET98"/>
                <a:ea typeface="Calibri"/>
                <a:cs typeface="Arial"/>
              </a:rPr>
              <a:t>Yoksa</a:t>
            </a:r>
            <a:r>
              <a:rPr lang="tr-TR" sz="2300" dirty="0">
                <a:solidFill>
                  <a:srgbClr val="00B050"/>
                </a:solidFill>
                <a:latin typeface="ALFABET98"/>
                <a:ea typeface="Calibri"/>
                <a:cs typeface="Arial"/>
              </a:rPr>
              <a:t>, tutsak olurduk sen inan</a:t>
            </a:r>
            <a:r>
              <a:rPr lang="tr-TR" sz="2300" dirty="0" smtClean="0">
                <a:solidFill>
                  <a:srgbClr val="00B050"/>
                </a:solidFill>
                <a:latin typeface="ALFABET98"/>
                <a:ea typeface="Calibri"/>
                <a:cs typeface="Arial"/>
              </a:rPr>
              <a:t>.</a:t>
            </a:r>
          </a:p>
          <a:p>
            <a:pPr marL="0" indent="0">
              <a:lnSpc>
                <a:spcPts val="1500"/>
              </a:lnSpc>
              <a:spcBef>
                <a:spcPts val="375"/>
              </a:spcBef>
              <a:spcAft>
                <a:spcPts val="375"/>
              </a:spcAft>
              <a:buNone/>
            </a:pPr>
            <a:r>
              <a:rPr lang="tr-TR" sz="2300" dirty="0" smtClean="0">
                <a:solidFill>
                  <a:srgbClr val="00B050"/>
                </a:solidFill>
                <a:latin typeface="ALFABET98"/>
                <a:ea typeface="Calibri"/>
                <a:cs typeface="Arial"/>
              </a:rPr>
              <a:t>                                                                                          Bugün </a:t>
            </a:r>
            <a:r>
              <a:rPr lang="tr-TR" sz="2300" dirty="0">
                <a:solidFill>
                  <a:srgbClr val="00B050"/>
                </a:solidFill>
                <a:latin typeface="ALFABET98"/>
                <a:ea typeface="Calibri"/>
                <a:cs typeface="Arial"/>
              </a:rPr>
              <a:t>yirmi üç Nisan,</a:t>
            </a:r>
            <a:br>
              <a:rPr lang="tr-TR" sz="2300" dirty="0">
                <a:solidFill>
                  <a:srgbClr val="00B050"/>
                </a:solidFill>
                <a:latin typeface="ALFABET98"/>
                <a:ea typeface="Calibri"/>
                <a:cs typeface="Arial"/>
              </a:rPr>
            </a:br>
            <a:endParaRPr lang="tr-TR" sz="2300" dirty="0" smtClean="0">
              <a:solidFill>
                <a:srgbClr val="00B050"/>
              </a:solidFill>
              <a:latin typeface="ALFABET98"/>
              <a:ea typeface="Calibri"/>
              <a:cs typeface="Arial"/>
            </a:endParaRPr>
          </a:p>
          <a:p>
            <a:pPr marL="0" indent="0">
              <a:lnSpc>
                <a:spcPts val="1500"/>
              </a:lnSpc>
              <a:spcBef>
                <a:spcPts val="375"/>
              </a:spcBef>
              <a:spcAft>
                <a:spcPts val="375"/>
              </a:spcAft>
              <a:buNone/>
            </a:pPr>
            <a:r>
              <a:rPr lang="tr-TR" sz="2300" dirty="0" smtClean="0">
                <a:solidFill>
                  <a:srgbClr val="00B050"/>
                </a:solidFill>
                <a:latin typeface="ALFABET98"/>
                <a:ea typeface="Calibri"/>
                <a:cs typeface="Arial"/>
              </a:rPr>
              <a:t>Hep </a:t>
            </a:r>
            <a:r>
              <a:rPr lang="tr-TR" sz="2300" dirty="0">
                <a:solidFill>
                  <a:srgbClr val="00B050"/>
                </a:solidFill>
                <a:latin typeface="ALFABET98"/>
                <a:ea typeface="Calibri"/>
                <a:cs typeface="Arial"/>
              </a:rPr>
              <a:t>neşeyle doluyor insan.</a:t>
            </a:r>
            <a:endParaRPr lang="tr-TR" sz="2300" dirty="0" smtClean="0">
              <a:solidFill>
                <a:srgbClr val="00B050"/>
              </a:solidFill>
              <a:latin typeface="ALFABET98" pitchFamily="2" charset="0"/>
              <a:ea typeface="Times New Roman"/>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144" y="1388774"/>
            <a:ext cx="432048" cy="50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2876170"/>
            <a:ext cx="427037" cy="50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6256" y="5013176"/>
            <a:ext cx="427037" cy="50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9774" y="3040394"/>
            <a:ext cx="427037" cy="50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8958" y="2060848"/>
            <a:ext cx="332467" cy="36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35136" y="1201754"/>
            <a:ext cx="392367" cy="431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6"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41441" y="3474635"/>
            <a:ext cx="420681" cy="463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7"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9838" y="3293601"/>
            <a:ext cx="419512" cy="461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8"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72400" y="5589240"/>
            <a:ext cx="487363"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9" name="Picture 1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3563" y="260649"/>
            <a:ext cx="327019"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00"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1286" y="432878"/>
            <a:ext cx="323850"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01"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10075" y="5945633"/>
            <a:ext cx="323850"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02"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792" y="114276"/>
            <a:ext cx="576064" cy="683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03"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9473" y="5439220"/>
            <a:ext cx="670718" cy="795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04" name="Picture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65155" y="1472527"/>
            <a:ext cx="2492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05" name="Picture 1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22253" y="3485913"/>
            <a:ext cx="399255" cy="5391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06" name="Picture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20385" y="4844900"/>
            <a:ext cx="312134" cy="421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07" name="Picture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8944" y="1633741"/>
            <a:ext cx="316300" cy="427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08" name="Picture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47781" y="4669565"/>
            <a:ext cx="378418" cy="510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09" name="Picture 2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31442" y="6172956"/>
            <a:ext cx="303550" cy="40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10" name="Picture 2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49665" y="470112"/>
            <a:ext cx="378383" cy="510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12" name="Picture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6719" y="2424763"/>
            <a:ext cx="37263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13" name="Picture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15352" y="5674408"/>
            <a:ext cx="39514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15" name="Picture 2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85123" y="1603647"/>
            <a:ext cx="45186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16" name="Picture 2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81239" y="3528610"/>
            <a:ext cx="307642"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17" name="Picture 2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60765" y="4341470"/>
            <a:ext cx="267493"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18" name="Picture 3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266509" y="2439050"/>
            <a:ext cx="320331" cy="256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19" name="Picture 3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10491" y="382673"/>
            <a:ext cx="412640" cy="330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20" name="Picture 3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0507" y="3005438"/>
            <a:ext cx="401461" cy="28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21" name="Picture 3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37565" y="1035067"/>
            <a:ext cx="451315"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22" name="Picture 3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42223" y="4236172"/>
            <a:ext cx="549275"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23" name="Picture 3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45665" y="6067417"/>
            <a:ext cx="430787" cy="341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24" name="Picture 3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39959" y="823373"/>
            <a:ext cx="477810" cy="378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25" name="Picture 3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66280" y="285884"/>
            <a:ext cx="424656" cy="33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26" name="Picture 3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080" y="5241173"/>
            <a:ext cx="549275"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27" name="Picture 3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56734" y="5241173"/>
            <a:ext cx="392931" cy="311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28" name="Picture 4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3519" y="793733"/>
            <a:ext cx="368448" cy="458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29" name="Picture 4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82650" y="2653363"/>
            <a:ext cx="481013"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30" name="Picture 4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63390" y="285884"/>
            <a:ext cx="354331" cy="43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31" name="Picture 4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04742" y="4904349"/>
            <a:ext cx="396806" cy="492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32" name="Picture 4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88881" y="1633741"/>
            <a:ext cx="403600" cy="5008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33" name="Picture 4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00431" y="4200347"/>
            <a:ext cx="400152" cy="496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34" name="Picture 4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508641" y="6106083"/>
            <a:ext cx="384200" cy="476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35" name="Picture 4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3056" y="6125814"/>
            <a:ext cx="368300" cy="45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36" name="Picture 4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45247" y="2233634"/>
            <a:ext cx="345846" cy="429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37" name="Picture 4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383575" y="4236172"/>
            <a:ext cx="349251" cy="433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38" name="Picture 5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382292" y="193652"/>
            <a:ext cx="31750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39" name="Picture 5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53145" y="72365"/>
            <a:ext cx="31750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77846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4843" y="332656"/>
            <a:ext cx="6194425" cy="618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9268" y="4869160"/>
            <a:ext cx="936104" cy="1465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9386" y="692696"/>
            <a:ext cx="969963" cy="151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880" y="692105"/>
            <a:ext cx="969963" cy="151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2"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174" y="4809252"/>
            <a:ext cx="933450" cy="146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66836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624" y="-465046"/>
            <a:ext cx="9238460" cy="7323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88336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0"/>
            <a:ext cx="8229600" cy="1124744"/>
          </a:xfrm>
        </p:spPr>
        <p:txBody>
          <a:bodyPr>
            <a:normAutofit/>
          </a:bodyPr>
          <a:lstStyle/>
          <a:p>
            <a:r>
              <a:rPr lang="tr-TR" sz="3200" dirty="0">
                <a:solidFill>
                  <a:srgbClr val="C00000"/>
                </a:solidFill>
                <a:latin typeface="ALFABET98" pitchFamily="2" charset="0"/>
              </a:rPr>
              <a:t>N</a:t>
            </a:r>
            <a:r>
              <a:rPr lang="tr-TR" sz="3200" dirty="0" smtClean="0">
                <a:solidFill>
                  <a:srgbClr val="C00000"/>
                </a:solidFill>
                <a:latin typeface="ALFABET98" pitchFamily="2" charset="0"/>
              </a:rPr>
              <a:t>için  </a:t>
            </a:r>
            <a:r>
              <a:rPr lang="tr-TR" sz="3200" dirty="0">
                <a:solidFill>
                  <a:srgbClr val="C00000"/>
                </a:solidFill>
                <a:latin typeface="ALFABET98" pitchFamily="2" charset="0"/>
              </a:rPr>
              <a:t>B</a:t>
            </a:r>
            <a:r>
              <a:rPr lang="tr-TR" sz="3200" dirty="0" smtClean="0">
                <a:solidFill>
                  <a:srgbClr val="C00000"/>
                </a:solidFill>
                <a:latin typeface="ALFABET98" pitchFamily="2" charset="0"/>
              </a:rPr>
              <a:t>ayram  </a:t>
            </a:r>
            <a:r>
              <a:rPr lang="tr-TR" sz="3200" dirty="0">
                <a:solidFill>
                  <a:srgbClr val="C00000"/>
                </a:solidFill>
                <a:latin typeface="ALFABET98" pitchFamily="2" charset="0"/>
              </a:rPr>
              <a:t>Y</a:t>
            </a:r>
            <a:r>
              <a:rPr lang="tr-TR" sz="3200" dirty="0" smtClean="0">
                <a:solidFill>
                  <a:srgbClr val="C00000"/>
                </a:solidFill>
                <a:latin typeface="ALFABET98" pitchFamily="2" charset="0"/>
              </a:rPr>
              <a:t>apıyoruz ?</a:t>
            </a:r>
            <a:endParaRPr lang="tr-TR" sz="3200" dirty="0">
              <a:solidFill>
                <a:srgbClr val="C00000"/>
              </a:solidFill>
              <a:latin typeface="ALFABET98" pitchFamily="2" charset="0"/>
            </a:endParaRPr>
          </a:p>
        </p:txBody>
      </p:sp>
      <p:sp>
        <p:nvSpPr>
          <p:cNvPr id="3" name="İçerik Yer Tutucusu 2"/>
          <p:cNvSpPr>
            <a:spLocks noGrp="1"/>
          </p:cNvSpPr>
          <p:nvPr>
            <p:ph idx="1"/>
          </p:nvPr>
        </p:nvSpPr>
        <p:spPr>
          <a:xfrm>
            <a:off x="323528" y="1340768"/>
            <a:ext cx="5544616" cy="5184576"/>
          </a:xfrm>
        </p:spPr>
        <p:txBody>
          <a:bodyPr>
            <a:normAutofit/>
          </a:bodyPr>
          <a:lstStyle/>
          <a:p>
            <a:pPr marL="0" indent="0">
              <a:buNone/>
            </a:pPr>
            <a:r>
              <a:rPr lang="tr-TR" dirty="0" smtClean="0">
                <a:latin typeface="ALFABET98" pitchFamily="2" charset="0"/>
              </a:rPr>
              <a:t>    </a:t>
            </a:r>
            <a:r>
              <a:rPr lang="tr-TR" sz="2800" dirty="0" smtClean="0">
                <a:solidFill>
                  <a:schemeClr val="tx2">
                    <a:lumMod val="75000"/>
                  </a:schemeClr>
                </a:solidFill>
                <a:latin typeface="ALFABET98" pitchFamily="2" charset="0"/>
              </a:rPr>
              <a:t>    Cumhuriyet ilan edilmeden </a:t>
            </a:r>
          </a:p>
          <a:p>
            <a:pPr marL="0" indent="0">
              <a:buNone/>
            </a:pPr>
            <a:r>
              <a:rPr lang="tr-TR" sz="2800" dirty="0">
                <a:solidFill>
                  <a:schemeClr val="tx2">
                    <a:lumMod val="75000"/>
                  </a:schemeClr>
                </a:solidFill>
                <a:latin typeface="ALFABET98" pitchFamily="2" charset="0"/>
              </a:rPr>
              <a:t> </a:t>
            </a:r>
            <a:r>
              <a:rPr lang="tr-TR" sz="2800" dirty="0" smtClean="0">
                <a:solidFill>
                  <a:schemeClr val="tx2">
                    <a:lumMod val="75000"/>
                  </a:schemeClr>
                </a:solidFill>
                <a:latin typeface="ALFABET98" pitchFamily="2" charset="0"/>
              </a:rPr>
              <a:t>  önce devletimizin adı </a:t>
            </a:r>
            <a:r>
              <a:rPr lang="tr-TR" sz="2800" dirty="0" smtClean="0">
                <a:solidFill>
                  <a:srgbClr val="C00000"/>
                </a:solidFill>
                <a:latin typeface="ALFABET98" pitchFamily="2" charset="0"/>
              </a:rPr>
              <a:t>Osmanlı     </a:t>
            </a:r>
          </a:p>
          <a:p>
            <a:pPr marL="0" indent="0">
              <a:buNone/>
            </a:pPr>
            <a:r>
              <a:rPr lang="tr-TR" sz="2800" dirty="0">
                <a:solidFill>
                  <a:srgbClr val="C00000"/>
                </a:solidFill>
                <a:latin typeface="ALFABET98" pitchFamily="2" charset="0"/>
              </a:rPr>
              <a:t> </a:t>
            </a:r>
            <a:r>
              <a:rPr lang="tr-TR" sz="2800" dirty="0" smtClean="0">
                <a:solidFill>
                  <a:srgbClr val="C00000"/>
                </a:solidFill>
                <a:latin typeface="ALFABET98" pitchFamily="2" charset="0"/>
              </a:rPr>
              <a:t>  Devleti’ydi</a:t>
            </a:r>
            <a:r>
              <a:rPr lang="tr-TR" sz="2800" dirty="0" smtClean="0">
                <a:solidFill>
                  <a:schemeClr val="tx2">
                    <a:lumMod val="75000"/>
                  </a:schemeClr>
                </a:solidFill>
                <a:latin typeface="ALFABET98" pitchFamily="2" charset="0"/>
              </a:rPr>
              <a:t>. Osmanlı Devleti   </a:t>
            </a:r>
          </a:p>
          <a:p>
            <a:pPr marL="0" indent="0">
              <a:buNone/>
            </a:pPr>
            <a:r>
              <a:rPr lang="tr-TR" sz="2800" dirty="0">
                <a:solidFill>
                  <a:schemeClr val="tx2">
                    <a:lumMod val="75000"/>
                  </a:schemeClr>
                </a:solidFill>
                <a:latin typeface="ALFABET98" pitchFamily="2" charset="0"/>
              </a:rPr>
              <a:t> </a:t>
            </a:r>
            <a:r>
              <a:rPr lang="tr-TR" sz="2800" dirty="0" smtClean="0">
                <a:solidFill>
                  <a:schemeClr val="tx2">
                    <a:lumMod val="75000"/>
                  </a:schemeClr>
                </a:solidFill>
                <a:latin typeface="ALFABET98" pitchFamily="2" charset="0"/>
              </a:rPr>
              <a:t>  padişahlar tarafından </a:t>
            </a:r>
          </a:p>
          <a:p>
            <a:pPr marL="0" indent="0">
              <a:buNone/>
            </a:pPr>
            <a:r>
              <a:rPr lang="tr-TR" sz="2800" dirty="0">
                <a:solidFill>
                  <a:schemeClr val="tx2">
                    <a:lumMod val="75000"/>
                  </a:schemeClr>
                </a:solidFill>
                <a:latin typeface="ALFABET98" pitchFamily="2" charset="0"/>
              </a:rPr>
              <a:t> </a:t>
            </a:r>
            <a:r>
              <a:rPr lang="tr-TR" sz="2800" dirty="0" smtClean="0">
                <a:solidFill>
                  <a:schemeClr val="tx2">
                    <a:lumMod val="75000"/>
                  </a:schemeClr>
                </a:solidFill>
                <a:latin typeface="ALFABET98" pitchFamily="2" charset="0"/>
              </a:rPr>
              <a:t>  yönetiliyordu.   </a:t>
            </a:r>
          </a:p>
          <a:p>
            <a:pPr marL="0" indent="0">
              <a:buNone/>
            </a:pPr>
            <a:r>
              <a:rPr lang="tr-TR" sz="2800" dirty="0">
                <a:solidFill>
                  <a:schemeClr val="tx2">
                    <a:lumMod val="75000"/>
                  </a:schemeClr>
                </a:solidFill>
                <a:latin typeface="ALFABET98" pitchFamily="2" charset="0"/>
              </a:rPr>
              <a:t> </a:t>
            </a:r>
            <a:r>
              <a:rPr lang="tr-TR" sz="2800" dirty="0" smtClean="0">
                <a:solidFill>
                  <a:schemeClr val="tx2">
                    <a:lumMod val="75000"/>
                  </a:schemeClr>
                </a:solidFill>
                <a:latin typeface="ALFABET98" pitchFamily="2" charset="0"/>
              </a:rPr>
              <a:t>  Bazı padişahlar devleti iyi   </a:t>
            </a:r>
          </a:p>
          <a:p>
            <a:pPr marL="0" indent="0">
              <a:buNone/>
            </a:pPr>
            <a:r>
              <a:rPr lang="tr-TR" sz="2800" dirty="0">
                <a:solidFill>
                  <a:schemeClr val="tx2">
                    <a:lumMod val="75000"/>
                  </a:schemeClr>
                </a:solidFill>
                <a:latin typeface="ALFABET98" pitchFamily="2" charset="0"/>
              </a:rPr>
              <a:t> </a:t>
            </a:r>
            <a:r>
              <a:rPr lang="tr-TR" sz="2800" dirty="0" smtClean="0">
                <a:solidFill>
                  <a:schemeClr val="tx2">
                    <a:lumMod val="75000"/>
                  </a:schemeClr>
                </a:solidFill>
                <a:latin typeface="ALFABET98" pitchFamily="2" charset="0"/>
              </a:rPr>
              <a:t>  yönetemediler. Osmanlı Devleti , </a:t>
            </a:r>
          </a:p>
          <a:p>
            <a:pPr marL="0" indent="0">
              <a:buNone/>
            </a:pPr>
            <a:r>
              <a:rPr lang="tr-TR" sz="2800" dirty="0">
                <a:solidFill>
                  <a:schemeClr val="tx2">
                    <a:lumMod val="75000"/>
                  </a:schemeClr>
                </a:solidFill>
                <a:latin typeface="ALFABET98" pitchFamily="2" charset="0"/>
              </a:rPr>
              <a:t> </a:t>
            </a:r>
            <a:r>
              <a:rPr lang="tr-TR" sz="2800" dirty="0" smtClean="0">
                <a:solidFill>
                  <a:schemeClr val="tx2">
                    <a:lumMod val="75000"/>
                  </a:schemeClr>
                </a:solidFill>
                <a:latin typeface="ALFABET98" pitchFamily="2" charset="0"/>
              </a:rPr>
              <a:t>  günden güne zayıfladı. </a:t>
            </a:r>
            <a:endParaRPr lang="tr-TR" sz="2800" dirty="0">
              <a:solidFill>
                <a:schemeClr val="tx2">
                  <a:lumMod val="75000"/>
                </a:schemeClr>
              </a:solidFill>
              <a:latin typeface="ALFABET98" pitchFamily="2" charset="0"/>
            </a:endParaRPr>
          </a:p>
        </p:txBody>
      </p:sp>
      <p:pic>
        <p:nvPicPr>
          <p:cNvPr id="6" name="Resim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32576" y="1412776"/>
            <a:ext cx="1883839" cy="1728192"/>
          </a:xfrm>
          <a:prstGeom prst="rect">
            <a:avLst/>
          </a:prstGeom>
          <a:noFill/>
          <a:ln>
            <a:noFill/>
          </a:ln>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6033" y="3356992"/>
            <a:ext cx="2262089" cy="2517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02714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0"/>
            <a:ext cx="8229600" cy="1124744"/>
          </a:xfrm>
        </p:spPr>
        <p:txBody>
          <a:bodyPr/>
          <a:lstStyle/>
          <a:p>
            <a:r>
              <a:rPr lang="tr-TR" sz="3200" dirty="0">
                <a:solidFill>
                  <a:srgbClr val="C00000"/>
                </a:solidFill>
                <a:latin typeface="ALFABET98" pitchFamily="2" charset="0"/>
              </a:rPr>
              <a:t>Niçin  Bayram  Yapıyoruz ?</a:t>
            </a:r>
            <a:endParaRPr lang="tr-TR" dirty="0"/>
          </a:p>
        </p:txBody>
      </p:sp>
      <p:sp>
        <p:nvSpPr>
          <p:cNvPr id="3" name="İçerik Yer Tutucusu 2"/>
          <p:cNvSpPr>
            <a:spLocks noGrp="1"/>
          </p:cNvSpPr>
          <p:nvPr>
            <p:ph idx="1"/>
          </p:nvPr>
        </p:nvSpPr>
        <p:spPr>
          <a:xfrm>
            <a:off x="107504" y="1268760"/>
            <a:ext cx="5112568" cy="5328592"/>
          </a:xfrm>
        </p:spPr>
        <p:txBody>
          <a:bodyPr>
            <a:normAutofit/>
          </a:bodyPr>
          <a:lstStyle/>
          <a:p>
            <a:pPr marL="0" lvl="0" indent="0">
              <a:buNone/>
            </a:pPr>
            <a:r>
              <a:rPr lang="tr-TR" sz="2800" dirty="0" smtClean="0">
                <a:solidFill>
                  <a:srgbClr val="1F497D">
                    <a:lumMod val="75000"/>
                  </a:srgbClr>
                </a:solidFill>
                <a:latin typeface="ALFABET98" pitchFamily="2" charset="0"/>
              </a:rPr>
              <a:t>       Osmanlı </a:t>
            </a:r>
            <a:r>
              <a:rPr lang="tr-TR" sz="2800" dirty="0">
                <a:solidFill>
                  <a:srgbClr val="1F497D">
                    <a:lumMod val="75000"/>
                  </a:srgbClr>
                </a:solidFill>
                <a:latin typeface="ALFABET98" pitchFamily="2" charset="0"/>
              </a:rPr>
              <a:t>Devleti’nin     </a:t>
            </a:r>
          </a:p>
          <a:p>
            <a:pPr marL="0" lvl="0" indent="0">
              <a:buNone/>
            </a:pPr>
            <a:r>
              <a:rPr lang="tr-TR" sz="2800" dirty="0">
                <a:solidFill>
                  <a:srgbClr val="1F497D">
                    <a:lumMod val="75000"/>
                  </a:srgbClr>
                </a:solidFill>
                <a:latin typeface="ALFABET98" pitchFamily="2" charset="0"/>
              </a:rPr>
              <a:t>   zayıfladığı dönemde</a:t>
            </a:r>
            <a:r>
              <a:rPr lang="tr-TR" sz="2800" dirty="0">
                <a:solidFill>
                  <a:srgbClr val="C00000"/>
                </a:solidFill>
                <a:latin typeface="ALFABET98" pitchFamily="2" charset="0"/>
              </a:rPr>
              <a:t> </a:t>
            </a:r>
            <a:endParaRPr lang="tr-TR" sz="2800" dirty="0" smtClean="0">
              <a:solidFill>
                <a:srgbClr val="C00000"/>
              </a:solidFill>
              <a:latin typeface="ALFABET98" pitchFamily="2" charset="0"/>
            </a:endParaRPr>
          </a:p>
          <a:p>
            <a:pPr marL="0" lvl="0" indent="0">
              <a:buNone/>
            </a:pPr>
            <a:r>
              <a:rPr lang="tr-TR" sz="2800" dirty="0">
                <a:solidFill>
                  <a:srgbClr val="C00000"/>
                </a:solidFill>
                <a:latin typeface="ALFABET98" pitchFamily="2" charset="0"/>
              </a:rPr>
              <a:t> </a:t>
            </a:r>
            <a:r>
              <a:rPr lang="tr-TR" sz="2800" dirty="0" smtClean="0">
                <a:solidFill>
                  <a:srgbClr val="C00000"/>
                </a:solidFill>
                <a:latin typeface="ALFABET98" pitchFamily="2" charset="0"/>
              </a:rPr>
              <a:t>  Birinci Dünya </a:t>
            </a:r>
            <a:r>
              <a:rPr lang="tr-TR" sz="2800" dirty="0">
                <a:solidFill>
                  <a:srgbClr val="C00000"/>
                </a:solidFill>
                <a:latin typeface="ALFABET98" pitchFamily="2" charset="0"/>
              </a:rPr>
              <a:t>Savaşı’na </a:t>
            </a:r>
            <a:r>
              <a:rPr lang="tr-TR" sz="2800" dirty="0" smtClean="0">
                <a:solidFill>
                  <a:srgbClr val="C00000"/>
                </a:solidFill>
                <a:latin typeface="ALFABET98" pitchFamily="2" charset="0"/>
              </a:rPr>
              <a:t> </a:t>
            </a:r>
          </a:p>
          <a:p>
            <a:pPr marL="0" lvl="0" indent="0">
              <a:buNone/>
            </a:pPr>
            <a:r>
              <a:rPr lang="tr-TR" sz="2800" dirty="0">
                <a:solidFill>
                  <a:srgbClr val="C00000"/>
                </a:solidFill>
                <a:latin typeface="ALFABET98" pitchFamily="2" charset="0"/>
              </a:rPr>
              <a:t> </a:t>
            </a:r>
            <a:r>
              <a:rPr lang="tr-TR" sz="2800" dirty="0" smtClean="0">
                <a:solidFill>
                  <a:srgbClr val="C00000"/>
                </a:solidFill>
                <a:latin typeface="ALFABET98" pitchFamily="2" charset="0"/>
              </a:rPr>
              <a:t>  </a:t>
            </a:r>
            <a:r>
              <a:rPr lang="tr-TR" sz="2800" dirty="0" smtClean="0">
                <a:solidFill>
                  <a:srgbClr val="1F497D">
                    <a:lumMod val="75000"/>
                  </a:srgbClr>
                </a:solidFill>
                <a:latin typeface="ALFABET98" pitchFamily="2" charset="0"/>
              </a:rPr>
              <a:t>katıldık</a:t>
            </a:r>
            <a:r>
              <a:rPr lang="tr-TR" sz="2800" dirty="0">
                <a:solidFill>
                  <a:srgbClr val="1F497D">
                    <a:lumMod val="75000"/>
                  </a:srgbClr>
                </a:solidFill>
                <a:latin typeface="ALFABET98" pitchFamily="2" charset="0"/>
              </a:rPr>
              <a:t>. </a:t>
            </a:r>
            <a:r>
              <a:rPr lang="tr-TR" sz="2800" dirty="0" smtClean="0">
                <a:solidFill>
                  <a:srgbClr val="1F497D">
                    <a:lumMod val="75000"/>
                  </a:srgbClr>
                </a:solidFill>
                <a:latin typeface="ALFABET98" pitchFamily="2" charset="0"/>
              </a:rPr>
              <a:t>Ordumuz </a:t>
            </a:r>
            <a:r>
              <a:rPr lang="tr-TR" sz="2800" dirty="0">
                <a:solidFill>
                  <a:srgbClr val="1F497D">
                    <a:lumMod val="75000"/>
                  </a:srgbClr>
                </a:solidFill>
                <a:latin typeface="ALFABET98" pitchFamily="2" charset="0"/>
              </a:rPr>
              <a:t>bu </a:t>
            </a:r>
            <a:endParaRPr lang="tr-TR" sz="2800" dirty="0" smtClean="0">
              <a:solidFill>
                <a:srgbClr val="1F497D">
                  <a:lumMod val="75000"/>
                </a:srgbClr>
              </a:solidFill>
              <a:latin typeface="ALFABET98" pitchFamily="2" charset="0"/>
            </a:endParaRPr>
          </a:p>
          <a:p>
            <a:pPr marL="0" lvl="0" indent="0">
              <a:buNone/>
            </a:pPr>
            <a:r>
              <a:rPr lang="tr-TR" sz="2800" dirty="0">
                <a:solidFill>
                  <a:srgbClr val="1F497D">
                    <a:lumMod val="75000"/>
                  </a:srgbClr>
                </a:solidFill>
                <a:latin typeface="ALFABET98" pitchFamily="2" charset="0"/>
              </a:rPr>
              <a:t> </a:t>
            </a:r>
            <a:r>
              <a:rPr lang="tr-TR" sz="2800" dirty="0" smtClean="0">
                <a:solidFill>
                  <a:srgbClr val="1F497D">
                    <a:lumMod val="75000"/>
                  </a:srgbClr>
                </a:solidFill>
                <a:latin typeface="ALFABET98" pitchFamily="2" charset="0"/>
              </a:rPr>
              <a:t>  savaşta başarılar elde etti.</a:t>
            </a:r>
          </a:p>
          <a:p>
            <a:pPr marL="0" lvl="0" indent="0">
              <a:buNone/>
            </a:pPr>
            <a:r>
              <a:rPr lang="tr-TR" sz="2800" dirty="0">
                <a:solidFill>
                  <a:srgbClr val="1F497D">
                    <a:lumMod val="75000"/>
                  </a:srgbClr>
                </a:solidFill>
                <a:latin typeface="ALFABET98" pitchFamily="2" charset="0"/>
              </a:rPr>
              <a:t> </a:t>
            </a:r>
            <a:r>
              <a:rPr lang="tr-TR" sz="2800" dirty="0" smtClean="0">
                <a:solidFill>
                  <a:srgbClr val="1F497D">
                    <a:lumMod val="75000"/>
                  </a:srgbClr>
                </a:solidFill>
                <a:latin typeface="ALFABET98" pitchFamily="2" charset="0"/>
              </a:rPr>
              <a:t>  Ancak Osmanlı Devleti’nin </a:t>
            </a:r>
          </a:p>
          <a:p>
            <a:pPr marL="0" lvl="0" indent="0">
              <a:buNone/>
            </a:pPr>
            <a:r>
              <a:rPr lang="tr-TR" sz="2800" dirty="0">
                <a:solidFill>
                  <a:srgbClr val="1F497D">
                    <a:lumMod val="75000"/>
                  </a:srgbClr>
                </a:solidFill>
                <a:latin typeface="ALFABET98" pitchFamily="2" charset="0"/>
              </a:rPr>
              <a:t> </a:t>
            </a:r>
            <a:r>
              <a:rPr lang="tr-TR" sz="2800" dirty="0" smtClean="0">
                <a:solidFill>
                  <a:srgbClr val="1F497D">
                    <a:lumMod val="75000"/>
                  </a:srgbClr>
                </a:solidFill>
                <a:latin typeface="ALFABET98" pitchFamily="2" charset="0"/>
              </a:rPr>
              <a:t>  birlikte savaştığı devletler </a:t>
            </a:r>
          </a:p>
          <a:p>
            <a:pPr marL="0" lvl="0" indent="0">
              <a:buNone/>
            </a:pPr>
            <a:r>
              <a:rPr lang="tr-TR" sz="2800" dirty="0">
                <a:solidFill>
                  <a:srgbClr val="1F497D">
                    <a:lumMod val="75000"/>
                  </a:srgbClr>
                </a:solidFill>
                <a:latin typeface="ALFABET98" pitchFamily="2" charset="0"/>
              </a:rPr>
              <a:t> </a:t>
            </a:r>
            <a:r>
              <a:rPr lang="tr-TR" sz="2800" dirty="0" smtClean="0">
                <a:solidFill>
                  <a:srgbClr val="1F497D">
                    <a:lumMod val="75000"/>
                  </a:srgbClr>
                </a:solidFill>
                <a:latin typeface="ALFABET98" pitchFamily="2" charset="0"/>
              </a:rPr>
              <a:t>  yenildi</a:t>
            </a:r>
            <a:r>
              <a:rPr lang="tr-TR" sz="2800" dirty="0">
                <a:solidFill>
                  <a:srgbClr val="1F497D">
                    <a:lumMod val="75000"/>
                  </a:srgbClr>
                </a:solidFill>
                <a:latin typeface="ALFABET98" pitchFamily="2" charset="0"/>
              </a:rPr>
              <a:t>. </a:t>
            </a:r>
            <a:r>
              <a:rPr lang="tr-TR" sz="2800" dirty="0" smtClean="0">
                <a:solidFill>
                  <a:srgbClr val="1F497D">
                    <a:lumMod val="75000"/>
                  </a:srgbClr>
                </a:solidFill>
                <a:latin typeface="ALFABET98" pitchFamily="2" charset="0"/>
              </a:rPr>
              <a:t>Bu </a:t>
            </a:r>
            <a:r>
              <a:rPr lang="tr-TR" sz="2800" dirty="0">
                <a:solidFill>
                  <a:srgbClr val="1F497D">
                    <a:lumMod val="75000"/>
                  </a:srgbClr>
                </a:solidFill>
                <a:latin typeface="ALFABET98" pitchFamily="2" charset="0"/>
              </a:rPr>
              <a:t>nedenle </a:t>
            </a:r>
            <a:r>
              <a:rPr lang="tr-TR" sz="2800" dirty="0" smtClean="0">
                <a:solidFill>
                  <a:srgbClr val="1F497D">
                    <a:lumMod val="75000"/>
                  </a:srgbClr>
                </a:solidFill>
                <a:latin typeface="ALFABET98" pitchFamily="2" charset="0"/>
              </a:rPr>
              <a:t>biz de </a:t>
            </a:r>
          </a:p>
          <a:p>
            <a:pPr marL="0" lvl="0" indent="0">
              <a:buNone/>
            </a:pPr>
            <a:r>
              <a:rPr lang="tr-TR" sz="2800" dirty="0">
                <a:solidFill>
                  <a:srgbClr val="1F497D">
                    <a:lumMod val="75000"/>
                  </a:srgbClr>
                </a:solidFill>
                <a:latin typeface="ALFABET98" pitchFamily="2" charset="0"/>
              </a:rPr>
              <a:t> </a:t>
            </a:r>
            <a:r>
              <a:rPr lang="tr-TR" sz="2800" dirty="0" smtClean="0">
                <a:solidFill>
                  <a:srgbClr val="1F497D">
                    <a:lumMod val="75000"/>
                  </a:srgbClr>
                </a:solidFill>
                <a:latin typeface="ALFABET98" pitchFamily="2" charset="0"/>
              </a:rPr>
              <a:t>  yenik sayıldık.</a:t>
            </a:r>
            <a:endParaRPr lang="tr-TR" sz="2800" dirty="0">
              <a:solidFill>
                <a:srgbClr val="1F497D">
                  <a:lumMod val="75000"/>
                </a:srgbClr>
              </a:solidFill>
              <a:latin typeface="ALFABET98" pitchFamily="2" charset="0"/>
            </a:endParaRPr>
          </a:p>
          <a:p>
            <a:endParaRPr lang="tr-TR"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4411" y="1412776"/>
            <a:ext cx="4185512" cy="4519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0871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6105" y="1652487"/>
            <a:ext cx="3312368"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Başlık 1"/>
          <p:cNvSpPr>
            <a:spLocks noGrp="1"/>
          </p:cNvSpPr>
          <p:nvPr>
            <p:ph type="title"/>
          </p:nvPr>
        </p:nvSpPr>
        <p:spPr>
          <a:xfrm>
            <a:off x="457200" y="0"/>
            <a:ext cx="8229600" cy="1268760"/>
          </a:xfrm>
        </p:spPr>
        <p:txBody>
          <a:bodyPr>
            <a:normAutofit/>
          </a:bodyPr>
          <a:lstStyle/>
          <a:p>
            <a:r>
              <a:rPr lang="tr-TR" sz="3200" dirty="0" smtClean="0">
                <a:solidFill>
                  <a:srgbClr val="C00000"/>
                </a:solidFill>
                <a:latin typeface="ALFABET98" pitchFamily="2" charset="0"/>
              </a:rPr>
              <a:t>Niçin  Bayram  Yapıyoruz ?</a:t>
            </a:r>
            <a:endParaRPr lang="tr-TR" sz="3200" dirty="0"/>
          </a:p>
        </p:txBody>
      </p:sp>
      <p:sp>
        <p:nvSpPr>
          <p:cNvPr id="3" name="İçerik Yer Tutucusu 2"/>
          <p:cNvSpPr>
            <a:spLocks noGrp="1"/>
          </p:cNvSpPr>
          <p:nvPr>
            <p:ph idx="1"/>
          </p:nvPr>
        </p:nvSpPr>
        <p:spPr>
          <a:xfrm>
            <a:off x="457200" y="1600200"/>
            <a:ext cx="4978896" cy="4525963"/>
          </a:xfrm>
        </p:spPr>
        <p:txBody>
          <a:bodyPr>
            <a:normAutofit/>
          </a:bodyPr>
          <a:lstStyle/>
          <a:p>
            <a:pPr marL="0" indent="0">
              <a:buNone/>
            </a:pPr>
            <a:r>
              <a:rPr lang="tr-TR" sz="2800" dirty="0" smtClean="0">
                <a:solidFill>
                  <a:srgbClr val="002060"/>
                </a:solidFill>
                <a:latin typeface="ALFABET98" pitchFamily="2" charset="0"/>
              </a:rPr>
              <a:t>    Osmanlı Devleti ,galip devletlerle bir anlaşma imzaladı. Bu anlaşmaya göre galip devletler yurdumuzu işgal etmeye başladılar. Osmanlı ordusu dağıtıldı. Silahları elinden alındı. Padişahın bu durumda yapacak bir şeyi kalmadı. Yurdumuzu savunamadı.</a:t>
            </a:r>
            <a:endParaRPr lang="tr-TR" sz="2800" dirty="0">
              <a:solidFill>
                <a:srgbClr val="002060"/>
              </a:solidFill>
              <a:latin typeface="ALFABET98" pitchFamily="2" charset="0"/>
            </a:endParaRPr>
          </a:p>
        </p:txBody>
      </p:sp>
    </p:spTree>
    <p:extLst>
      <p:ext uri="{BB962C8B-B14F-4D97-AF65-F5344CB8AC3E}">
        <p14:creationId xmlns:p14="http://schemas.microsoft.com/office/powerpoint/2010/main" val="776271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1880" y="2348880"/>
            <a:ext cx="5358954" cy="3201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Başlık 1"/>
          <p:cNvSpPr>
            <a:spLocks noGrp="1"/>
          </p:cNvSpPr>
          <p:nvPr>
            <p:ph type="title"/>
          </p:nvPr>
        </p:nvSpPr>
        <p:spPr>
          <a:xfrm>
            <a:off x="467544" y="116632"/>
            <a:ext cx="8229600" cy="1008112"/>
          </a:xfrm>
        </p:spPr>
        <p:txBody>
          <a:bodyPr>
            <a:normAutofit/>
          </a:bodyPr>
          <a:lstStyle/>
          <a:p>
            <a:r>
              <a:rPr lang="tr-TR" sz="3200" dirty="0" smtClean="0">
                <a:solidFill>
                  <a:srgbClr val="C00000"/>
                </a:solidFill>
                <a:latin typeface="ALFABET98" pitchFamily="2" charset="0"/>
              </a:rPr>
              <a:t>Yurdumuzun  İşgal  Edilmesi</a:t>
            </a:r>
            <a:endParaRPr lang="tr-TR" sz="3200" dirty="0"/>
          </a:p>
        </p:txBody>
      </p:sp>
      <p:sp>
        <p:nvSpPr>
          <p:cNvPr id="3" name="İçerik Yer Tutucusu 2"/>
          <p:cNvSpPr>
            <a:spLocks noGrp="1"/>
          </p:cNvSpPr>
          <p:nvPr>
            <p:ph idx="1"/>
          </p:nvPr>
        </p:nvSpPr>
        <p:spPr>
          <a:xfrm>
            <a:off x="179512" y="1321345"/>
            <a:ext cx="8640960" cy="5256584"/>
          </a:xfrm>
        </p:spPr>
        <p:txBody>
          <a:bodyPr>
            <a:normAutofit/>
          </a:bodyPr>
          <a:lstStyle/>
          <a:p>
            <a:pPr marL="0" lvl="0" indent="0">
              <a:buNone/>
            </a:pPr>
            <a:r>
              <a:rPr lang="tr-TR" sz="2800" dirty="0" smtClean="0">
                <a:solidFill>
                  <a:srgbClr val="002060"/>
                </a:solidFill>
                <a:latin typeface="ALFABET98" pitchFamily="2" charset="0"/>
              </a:rPr>
              <a:t>     Yurdumuz işgal edildiği sırada ,Mustafa Kemal İstanbul’daydı. O milletin gücüyle yurdun kurtulacağına</a:t>
            </a:r>
          </a:p>
          <a:p>
            <a:pPr marL="0" lvl="0" indent="0">
              <a:buNone/>
            </a:pPr>
            <a:r>
              <a:rPr lang="tr-TR" sz="2800" dirty="0" smtClean="0">
                <a:solidFill>
                  <a:srgbClr val="002060"/>
                </a:solidFill>
                <a:latin typeface="ALFABET98" pitchFamily="2" charset="0"/>
              </a:rPr>
              <a:t>inanıyordu. </a:t>
            </a:r>
          </a:p>
          <a:p>
            <a:pPr marL="0" lvl="0" indent="0">
              <a:buNone/>
            </a:pPr>
            <a:r>
              <a:rPr lang="tr-TR" sz="2800" dirty="0" smtClean="0">
                <a:solidFill>
                  <a:srgbClr val="C00000"/>
                </a:solidFill>
                <a:latin typeface="ALFABET98" pitchFamily="2" charset="0"/>
              </a:rPr>
              <a:t>19 Mayıs 1919’</a:t>
            </a:r>
            <a:r>
              <a:rPr lang="tr-TR" sz="2800" dirty="0" smtClean="0">
                <a:solidFill>
                  <a:srgbClr val="002060"/>
                </a:solidFill>
                <a:latin typeface="ALFABET98" pitchFamily="2" charset="0"/>
              </a:rPr>
              <a:t>da</a:t>
            </a:r>
            <a:r>
              <a:rPr lang="tr-TR" sz="2800" dirty="0" smtClean="0">
                <a:solidFill>
                  <a:srgbClr val="C00000"/>
                </a:solidFill>
                <a:latin typeface="ALFABET98" pitchFamily="2" charset="0"/>
              </a:rPr>
              <a:t> </a:t>
            </a:r>
          </a:p>
          <a:p>
            <a:pPr marL="0" lvl="0" indent="0">
              <a:buNone/>
            </a:pPr>
            <a:r>
              <a:rPr lang="tr-TR" sz="2800" dirty="0" smtClean="0">
                <a:solidFill>
                  <a:srgbClr val="C00000"/>
                </a:solidFill>
                <a:latin typeface="ALFABET98" pitchFamily="2" charset="0"/>
              </a:rPr>
              <a:t>Bandırma Vapuru</a:t>
            </a:r>
            <a:r>
              <a:rPr lang="tr-TR" sz="2800" dirty="0" smtClean="0">
                <a:solidFill>
                  <a:srgbClr val="002060"/>
                </a:solidFill>
                <a:latin typeface="ALFABET98" pitchFamily="2" charset="0"/>
              </a:rPr>
              <a:t> </a:t>
            </a:r>
          </a:p>
          <a:p>
            <a:pPr marL="0" lvl="0" indent="0">
              <a:buNone/>
            </a:pPr>
            <a:r>
              <a:rPr lang="tr-TR" sz="2800" dirty="0" smtClean="0">
                <a:solidFill>
                  <a:srgbClr val="002060"/>
                </a:solidFill>
                <a:latin typeface="ALFABET98" pitchFamily="2" charset="0"/>
              </a:rPr>
              <a:t>ile </a:t>
            </a:r>
            <a:r>
              <a:rPr lang="tr-TR" sz="2800" dirty="0" smtClean="0">
                <a:solidFill>
                  <a:srgbClr val="C00000"/>
                </a:solidFill>
                <a:latin typeface="ALFABET98" pitchFamily="2" charset="0"/>
              </a:rPr>
              <a:t>Samsun’a</a:t>
            </a:r>
            <a:r>
              <a:rPr lang="tr-TR" sz="2800" dirty="0" smtClean="0">
                <a:solidFill>
                  <a:srgbClr val="002060"/>
                </a:solidFill>
                <a:latin typeface="ALFABET98" pitchFamily="2" charset="0"/>
              </a:rPr>
              <a:t> çıktı.</a:t>
            </a:r>
          </a:p>
          <a:p>
            <a:pPr marL="0" lvl="0" indent="0">
              <a:buNone/>
            </a:pPr>
            <a:r>
              <a:rPr lang="tr-TR" sz="2800" dirty="0" smtClean="0">
                <a:solidFill>
                  <a:srgbClr val="002060"/>
                </a:solidFill>
                <a:latin typeface="ALFABET98" pitchFamily="2" charset="0"/>
              </a:rPr>
              <a:t>Samsun’a çıkarak</a:t>
            </a:r>
          </a:p>
          <a:p>
            <a:pPr marL="0" lvl="0" indent="0">
              <a:buNone/>
            </a:pPr>
            <a:r>
              <a:rPr lang="tr-TR" sz="2800" dirty="0" smtClean="0">
                <a:solidFill>
                  <a:srgbClr val="C00000"/>
                </a:solidFill>
                <a:latin typeface="ALFABET98" pitchFamily="2" charset="0"/>
              </a:rPr>
              <a:t>Kurtuluş</a:t>
            </a:r>
            <a:r>
              <a:rPr lang="tr-TR" sz="2800" dirty="0" smtClean="0">
                <a:solidFill>
                  <a:srgbClr val="002060"/>
                </a:solidFill>
                <a:latin typeface="ALFABET98" pitchFamily="2" charset="0"/>
              </a:rPr>
              <a:t> </a:t>
            </a:r>
            <a:r>
              <a:rPr lang="tr-TR" sz="2800" dirty="0" smtClean="0">
                <a:solidFill>
                  <a:srgbClr val="C00000"/>
                </a:solidFill>
                <a:latin typeface="ALFABET98" pitchFamily="2" charset="0"/>
              </a:rPr>
              <a:t>Savaşı</a:t>
            </a:r>
            <a:r>
              <a:rPr lang="tr-TR" sz="2800" dirty="0" smtClean="0">
                <a:solidFill>
                  <a:srgbClr val="002060"/>
                </a:solidFill>
                <a:latin typeface="ALFABET98" pitchFamily="2" charset="0"/>
              </a:rPr>
              <a:t>’nı</a:t>
            </a:r>
          </a:p>
          <a:p>
            <a:pPr marL="0" lvl="0" indent="0">
              <a:buNone/>
            </a:pPr>
            <a:r>
              <a:rPr lang="tr-TR" sz="2800" dirty="0">
                <a:solidFill>
                  <a:srgbClr val="002060"/>
                </a:solidFill>
                <a:latin typeface="ALFABET98" pitchFamily="2" charset="0"/>
              </a:rPr>
              <a:t>b</a:t>
            </a:r>
            <a:r>
              <a:rPr lang="tr-TR" sz="2800" dirty="0" smtClean="0">
                <a:solidFill>
                  <a:srgbClr val="002060"/>
                </a:solidFill>
                <a:latin typeface="ALFABET98" pitchFamily="2" charset="0"/>
              </a:rPr>
              <a:t>aşlatmış oldu. </a:t>
            </a:r>
            <a:endParaRPr lang="tr-TR" sz="2800" dirty="0"/>
          </a:p>
        </p:txBody>
      </p:sp>
    </p:spTree>
    <p:extLst>
      <p:ext uri="{BB962C8B-B14F-4D97-AF65-F5344CB8AC3E}">
        <p14:creationId xmlns:p14="http://schemas.microsoft.com/office/powerpoint/2010/main" val="1607458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9955" y="2492896"/>
            <a:ext cx="4824537" cy="321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Başlık 1"/>
          <p:cNvSpPr>
            <a:spLocks noGrp="1"/>
          </p:cNvSpPr>
          <p:nvPr>
            <p:ph type="title"/>
          </p:nvPr>
        </p:nvSpPr>
        <p:spPr>
          <a:xfrm>
            <a:off x="457200" y="274638"/>
            <a:ext cx="8229600" cy="994122"/>
          </a:xfrm>
        </p:spPr>
        <p:txBody>
          <a:bodyPr>
            <a:normAutofit/>
          </a:bodyPr>
          <a:lstStyle/>
          <a:p>
            <a:r>
              <a:rPr lang="tr-TR" sz="3200" dirty="0" smtClean="0">
                <a:solidFill>
                  <a:srgbClr val="C00000"/>
                </a:solidFill>
                <a:latin typeface="ALFABET98" pitchFamily="2" charset="0"/>
              </a:rPr>
              <a:t>Kurtuluş  Savaşı’nın  Başlaması</a:t>
            </a:r>
            <a:endParaRPr lang="tr-TR" sz="3200" dirty="0"/>
          </a:p>
        </p:txBody>
      </p:sp>
      <p:sp>
        <p:nvSpPr>
          <p:cNvPr id="3" name="İçerik Yer Tutucusu 2"/>
          <p:cNvSpPr>
            <a:spLocks noGrp="1"/>
          </p:cNvSpPr>
          <p:nvPr>
            <p:ph idx="1"/>
          </p:nvPr>
        </p:nvSpPr>
        <p:spPr>
          <a:xfrm>
            <a:off x="395536" y="1268760"/>
            <a:ext cx="8280920" cy="5040560"/>
          </a:xfrm>
        </p:spPr>
        <p:txBody>
          <a:bodyPr/>
          <a:lstStyle/>
          <a:p>
            <a:pPr marL="0" lvl="0" indent="0">
              <a:buNone/>
            </a:pPr>
            <a:r>
              <a:rPr lang="tr-TR" sz="2600" dirty="0" smtClean="0">
                <a:solidFill>
                  <a:srgbClr val="002060"/>
                </a:solidFill>
                <a:latin typeface="ALFABET98" pitchFamily="2" charset="0"/>
              </a:rPr>
              <a:t>     </a:t>
            </a:r>
            <a:r>
              <a:rPr lang="tr-TR" sz="2800" dirty="0" smtClean="0">
                <a:solidFill>
                  <a:srgbClr val="002060"/>
                </a:solidFill>
                <a:latin typeface="ALFABET98" pitchFamily="2" charset="0"/>
              </a:rPr>
              <a:t>Mustafa Kemal </a:t>
            </a:r>
            <a:r>
              <a:rPr lang="tr-TR" sz="2800" dirty="0">
                <a:solidFill>
                  <a:srgbClr val="002060"/>
                </a:solidFill>
                <a:latin typeface="ALFABET98" pitchFamily="2" charset="0"/>
              </a:rPr>
              <a:t>Samsun’daki çalışmalarını bitirince </a:t>
            </a:r>
            <a:r>
              <a:rPr lang="tr-TR" sz="2800" dirty="0">
                <a:solidFill>
                  <a:srgbClr val="C00000"/>
                </a:solidFill>
                <a:latin typeface="ALFABET98" pitchFamily="2" charset="0"/>
              </a:rPr>
              <a:t>Amasya’ya</a:t>
            </a:r>
            <a:r>
              <a:rPr lang="tr-TR" sz="2800" dirty="0">
                <a:solidFill>
                  <a:srgbClr val="002060"/>
                </a:solidFill>
                <a:latin typeface="ALFABET98" pitchFamily="2" charset="0"/>
              </a:rPr>
              <a:t> geçti</a:t>
            </a:r>
            <a:r>
              <a:rPr lang="tr-TR" sz="2800" dirty="0" smtClean="0">
                <a:solidFill>
                  <a:srgbClr val="002060"/>
                </a:solidFill>
                <a:latin typeface="ALFABET98" pitchFamily="2" charset="0"/>
              </a:rPr>
              <a:t>. Sonra </a:t>
            </a:r>
            <a:r>
              <a:rPr lang="tr-TR" sz="2800" dirty="0" smtClean="0">
                <a:solidFill>
                  <a:srgbClr val="C00000"/>
                </a:solidFill>
                <a:latin typeface="ALFABET98" pitchFamily="2" charset="0"/>
              </a:rPr>
              <a:t>Erzurum’a </a:t>
            </a:r>
            <a:r>
              <a:rPr lang="tr-TR" sz="2800" dirty="0" smtClean="0">
                <a:solidFill>
                  <a:srgbClr val="002060"/>
                </a:solidFill>
                <a:latin typeface="ALFABET98" pitchFamily="2" charset="0"/>
              </a:rPr>
              <a:t>,oradan da </a:t>
            </a:r>
            <a:r>
              <a:rPr lang="tr-TR" sz="2800" dirty="0" smtClean="0">
                <a:solidFill>
                  <a:srgbClr val="C00000"/>
                </a:solidFill>
                <a:latin typeface="ALFABET98" pitchFamily="2" charset="0"/>
              </a:rPr>
              <a:t>Sivas’a</a:t>
            </a:r>
            <a:r>
              <a:rPr lang="tr-TR" sz="2800" dirty="0" smtClean="0">
                <a:solidFill>
                  <a:srgbClr val="002060"/>
                </a:solidFill>
                <a:latin typeface="ALFABET98" pitchFamily="2" charset="0"/>
              </a:rPr>
              <a:t> gitti. Buralarda </a:t>
            </a:r>
          </a:p>
          <a:p>
            <a:pPr marL="0" lvl="0" indent="0">
              <a:buNone/>
            </a:pPr>
            <a:r>
              <a:rPr lang="tr-TR" sz="2800" dirty="0" smtClean="0">
                <a:solidFill>
                  <a:srgbClr val="002060"/>
                </a:solidFill>
                <a:latin typeface="ALFABET98" pitchFamily="2" charset="0"/>
              </a:rPr>
              <a:t>Halkın temsilcileri ile </a:t>
            </a:r>
          </a:p>
          <a:p>
            <a:pPr marL="0" lvl="0" indent="0">
              <a:buNone/>
            </a:pPr>
            <a:r>
              <a:rPr lang="tr-TR" sz="2800" dirty="0" smtClean="0">
                <a:solidFill>
                  <a:srgbClr val="002060"/>
                </a:solidFill>
                <a:latin typeface="ALFABET98" pitchFamily="2" charset="0"/>
              </a:rPr>
              <a:t>toplantılar yaptı. </a:t>
            </a:r>
          </a:p>
          <a:p>
            <a:pPr marL="0" lvl="0" indent="0">
              <a:buNone/>
            </a:pPr>
            <a:r>
              <a:rPr lang="tr-TR" sz="2800" dirty="0" smtClean="0">
                <a:solidFill>
                  <a:srgbClr val="002060"/>
                </a:solidFill>
                <a:latin typeface="ALFABET98" pitchFamily="2" charset="0"/>
              </a:rPr>
              <a:t>Düşmanların </a:t>
            </a:r>
          </a:p>
          <a:p>
            <a:pPr marL="0" lvl="0" indent="0">
              <a:buNone/>
            </a:pPr>
            <a:r>
              <a:rPr lang="tr-TR" sz="2800" dirty="0" smtClean="0">
                <a:solidFill>
                  <a:srgbClr val="002060"/>
                </a:solidFill>
                <a:latin typeface="ALFABET98" pitchFamily="2" charset="0"/>
              </a:rPr>
              <a:t>yurdumuzdan atılması </a:t>
            </a:r>
          </a:p>
          <a:p>
            <a:pPr marL="0" lvl="0" indent="0">
              <a:buNone/>
            </a:pPr>
            <a:r>
              <a:rPr lang="tr-TR" sz="2800" dirty="0">
                <a:solidFill>
                  <a:srgbClr val="002060"/>
                </a:solidFill>
                <a:latin typeface="ALFABET98" pitchFamily="2" charset="0"/>
              </a:rPr>
              <a:t>i</a:t>
            </a:r>
            <a:r>
              <a:rPr lang="tr-TR" sz="2800" dirty="0" smtClean="0">
                <a:solidFill>
                  <a:srgbClr val="002060"/>
                </a:solidFill>
                <a:latin typeface="ALFABET98" pitchFamily="2" charset="0"/>
              </a:rPr>
              <a:t>çin </a:t>
            </a:r>
            <a:r>
              <a:rPr lang="tr-TR" sz="2800" smtClean="0">
                <a:solidFill>
                  <a:srgbClr val="002060"/>
                </a:solidFill>
                <a:latin typeface="ALFABET98" pitchFamily="2" charset="0"/>
              </a:rPr>
              <a:t>savaşmaktan </a:t>
            </a:r>
          </a:p>
          <a:p>
            <a:pPr marL="0" lvl="0" indent="0">
              <a:buNone/>
            </a:pPr>
            <a:r>
              <a:rPr lang="tr-TR" sz="2800" smtClean="0">
                <a:solidFill>
                  <a:srgbClr val="002060"/>
                </a:solidFill>
                <a:latin typeface="ALFABET98" pitchFamily="2" charset="0"/>
              </a:rPr>
              <a:t>başka çare yoktu.</a:t>
            </a:r>
            <a:endParaRPr lang="tr-TR" sz="2800" dirty="0">
              <a:solidFill>
                <a:prstClr val="black"/>
              </a:solidFill>
            </a:endParaRPr>
          </a:p>
          <a:p>
            <a:endParaRPr lang="tr-TR" dirty="0"/>
          </a:p>
        </p:txBody>
      </p:sp>
    </p:spTree>
    <p:extLst>
      <p:ext uri="{BB962C8B-B14F-4D97-AF65-F5344CB8AC3E}">
        <p14:creationId xmlns:p14="http://schemas.microsoft.com/office/powerpoint/2010/main" val="41897674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2241918"/>
            <a:ext cx="4834825" cy="338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Başlık 1"/>
          <p:cNvSpPr>
            <a:spLocks noGrp="1"/>
          </p:cNvSpPr>
          <p:nvPr>
            <p:ph type="title"/>
          </p:nvPr>
        </p:nvSpPr>
        <p:spPr/>
        <p:txBody>
          <a:bodyPr>
            <a:normAutofit/>
          </a:bodyPr>
          <a:lstStyle/>
          <a:p>
            <a:r>
              <a:rPr lang="tr-TR" sz="3200" dirty="0" smtClean="0">
                <a:solidFill>
                  <a:srgbClr val="C00000"/>
                </a:solidFill>
                <a:latin typeface="ALFABET98" pitchFamily="2" charset="0"/>
              </a:rPr>
              <a:t>Türkiye Büyük Millet Meclisi’nin Açılması</a:t>
            </a:r>
            <a:endParaRPr lang="tr-TR" sz="3200" dirty="0"/>
          </a:p>
        </p:txBody>
      </p:sp>
      <p:sp>
        <p:nvSpPr>
          <p:cNvPr id="5" name="İçerik Yer Tutucusu 4"/>
          <p:cNvSpPr>
            <a:spLocks noGrp="1"/>
          </p:cNvSpPr>
          <p:nvPr>
            <p:ph idx="1"/>
          </p:nvPr>
        </p:nvSpPr>
        <p:spPr>
          <a:xfrm>
            <a:off x="467544" y="1628800"/>
            <a:ext cx="7992888" cy="4525963"/>
          </a:xfrm>
        </p:spPr>
        <p:txBody>
          <a:bodyPr/>
          <a:lstStyle/>
          <a:p>
            <a:pPr marL="0" indent="0">
              <a:buNone/>
            </a:pPr>
            <a:r>
              <a:rPr lang="tr-TR" sz="2800" dirty="0" smtClean="0">
                <a:solidFill>
                  <a:srgbClr val="002060"/>
                </a:solidFill>
                <a:latin typeface="ALFABET98" pitchFamily="2" charset="0"/>
              </a:rPr>
              <a:t>   Mustafa Kemal ,halkın temsilcileriyle birlikte </a:t>
            </a:r>
            <a:r>
              <a:rPr lang="tr-TR" sz="2800" dirty="0" smtClean="0">
                <a:solidFill>
                  <a:srgbClr val="C00000"/>
                </a:solidFill>
                <a:latin typeface="ALFABET98" pitchFamily="2" charset="0"/>
              </a:rPr>
              <a:t>Ankara</a:t>
            </a:r>
            <a:r>
              <a:rPr lang="tr-TR" sz="2800" dirty="0" smtClean="0">
                <a:solidFill>
                  <a:srgbClr val="002060"/>
                </a:solidFill>
                <a:latin typeface="ALFABET98" pitchFamily="2" charset="0"/>
              </a:rPr>
              <a:t>’ya geldi. </a:t>
            </a:r>
          </a:p>
          <a:p>
            <a:pPr marL="0" indent="0">
              <a:buNone/>
            </a:pPr>
            <a:r>
              <a:rPr lang="tr-TR" sz="2800" dirty="0" smtClean="0">
                <a:solidFill>
                  <a:srgbClr val="C00000"/>
                </a:solidFill>
                <a:latin typeface="ALFABET98" pitchFamily="2" charset="0"/>
              </a:rPr>
              <a:t>23 Nisan 1920’</a:t>
            </a:r>
            <a:r>
              <a:rPr lang="tr-TR" sz="2800" dirty="0" smtClean="0">
                <a:solidFill>
                  <a:srgbClr val="002060"/>
                </a:solidFill>
                <a:latin typeface="ALFABET98" pitchFamily="2" charset="0"/>
              </a:rPr>
              <a:t>de</a:t>
            </a:r>
            <a:r>
              <a:rPr lang="tr-TR" sz="2800" dirty="0" smtClean="0">
                <a:solidFill>
                  <a:srgbClr val="C00000"/>
                </a:solidFill>
                <a:latin typeface="ALFABET98" pitchFamily="2" charset="0"/>
              </a:rPr>
              <a:t> </a:t>
            </a:r>
          </a:p>
          <a:p>
            <a:pPr marL="0" indent="0">
              <a:buNone/>
            </a:pPr>
            <a:r>
              <a:rPr lang="tr-TR" sz="2800" dirty="0" smtClean="0">
                <a:solidFill>
                  <a:srgbClr val="C00000"/>
                </a:solidFill>
                <a:latin typeface="ALFABET98" pitchFamily="2" charset="0"/>
              </a:rPr>
              <a:t>Türkiye Büyük Millet </a:t>
            </a:r>
          </a:p>
          <a:p>
            <a:pPr marL="0" indent="0">
              <a:buNone/>
            </a:pPr>
            <a:r>
              <a:rPr lang="tr-TR" sz="2800" dirty="0" smtClean="0">
                <a:solidFill>
                  <a:srgbClr val="C00000"/>
                </a:solidFill>
                <a:latin typeface="ALFABET98" pitchFamily="2" charset="0"/>
              </a:rPr>
              <a:t>Meclisi </a:t>
            </a:r>
            <a:r>
              <a:rPr lang="tr-TR" sz="2800" dirty="0" smtClean="0">
                <a:solidFill>
                  <a:srgbClr val="002060"/>
                </a:solidFill>
                <a:latin typeface="ALFABET98" pitchFamily="2" charset="0"/>
              </a:rPr>
              <a:t>açıldı. </a:t>
            </a:r>
          </a:p>
          <a:p>
            <a:pPr marL="0" indent="0">
              <a:buNone/>
            </a:pPr>
            <a:r>
              <a:rPr lang="tr-TR" sz="2800" dirty="0" smtClean="0">
                <a:solidFill>
                  <a:srgbClr val="002060"/>
                </a:solidFill>
                <a:latin typeface="ALFABET98" pitchFamily="2" charset="0"/>
              </a:rPr>
              <a:t>Mustafa Kemal </a:t>
            </a:r>
          </a:p>
          <a:p>
            <a:pPr marL="0" indent="0">
              <a:buNone/>
            </a:pPr>
            <a:r>
              <a:rPr lang="tr-TR" sz="2800" dirty="0" smtClean="0">
                <a:solidFill>
                  <a:srgbClr val="002060"/>
                </a:solidFill>
                <a:latin typeface="ALFABET98" pitchFamily="2" charset="0"/>
              </a:rPr>
              <a:t>,</a:t>
            </a:r>
            <a:r>
              <a:rPr lang="tr-TR" sz="2800" dirty="0" smtClean="0">
                <a:solidFill>
                  <a:srgbClr val="C00000"/>
                </a:solidFill>
                <a:latin typeface="ALFABET98" pitchFamily="2" charset="0"/>
              </a:rPr>
              <a:t>meclis başkanı</a:t>
            </a:r>
            <a:r>
              <a:rPr lang="tr-TR" sz="2800" dirty="0" smtClean="0">
                <a:solidFill>
                  <a:srgbClr val="002060"/>
                </a:solidFill>
                <a:latin typeface="ALFABET98" pitchFamily="2" charset="0"/>
              </a:rPr>
              <a:t> seçildi. </a:t>
            </a:r>
            <a:endParaRPr lang="tr-TR" dirty="0"/>
          </a:p>
        </p:txBody>
      </p:sp>
    </p:spTree>
    <p:extLst>
      <p:ext uri="{BB962C8B-B14F-4D97-AF65-F5344CB8AC3E}">
        <p14:creationId xmlns:p14="http://schemas.microsoft.com/office/powerpoint/2010/main" val="3723442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1196752"/>
            <a:ext cx="3422235"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Başlık 1"/>
          <p:cNvSpPr>
            <a:spLocks noGrp="1"/>
          </p:cNvSpPr>
          <p:nvPr>
            <p:ph type="title"/>
          </p:nvPr>
        </p:nvSpPr>
        <p:spPr>
          <a:xfrm>
            <a:off x="457200" y="0"/>
            <a:ext cx="8229600" cy="1196752"/>
          </a:xfrm>
        </p:spPr>
        <p:txBody>
          <a:bodyPr>
            <a:normAutofit/>
          </a:bodyPr>
          <a:lstStyle/>
          <a:p>
            <a:r>
              <a:rPr lang="tr-TR" sz="3200" dirty="0">
                <a:solidFill>
                  <a:srgbClr val="C00000"/>
                </a:solidFill>
                <a:latin typeface="ALFABET98" pitchFamily="2" charset="0"/>
              </a:rPr>
              <a:t>Türkiye Büyük Millet Meclisi’nin Açılması</a:t>
            </a:r>
            <a:endParaRPr lang="tr-TR" sz="3200" dirty="0"/>
          </a:p>
        </p:txBody>
      </p:sp>
      <p:sp>
        <p:nvSpPr>
          <p:cNvPr id="3" name="İçerik Yer Tutucusu 2"/>
          <p:cNvSpPr>
            <a:spLocks noGrp="1"/>
          </p:cNvSpPr>
          <p:nvPr>
            <p:ph idx="1"/>
          </p:nvPr>
        </p:nvSpPr>
        <p:spPr>
          <a:xfrm>
            <a:off x="457200" y="1412776"/>
            <a:ext cx="5554960" cy="5040560"/>
          </a:xfrm>
        </p:spPr>
        <p:txBody>
          <a:bodyPr>
            <a:normAutofit lnSpcReduction="10000"/>
          </a:bodyPr>
          <a:lstStyle/>
          <a:p>
            <a:pPr marL="0" lvl="0" indent="0">
              <a:buNone/>
            </a:pPr>
            <a:r>
              <a:rPr lang="tr-TR" sz="2800" dirty="0" smtClean="0">
                <a:solidFill>
                  <a:srgbClr val="002060"/>
                </a:solidFill>
                <a:latin typeface="ALFABET98" pitchFamily="2" charset="0"/>
              </a:rPr>
              <a:t>    Meclisin </a:t>
            </a:r>
            <a:r>
              <a:rPr lang="tr-TR" sz="2800" dirty="0">
                <a:solidFill>
                  <a:srgbClr val="002060"/>
                </a:solidFill>
                <a:latin typeface="ALFABET98" pitchFamily="2" charset="0"/>
              </a:rPr>
              <a:t>ilk yapması </a:t>
            </a:r>
            <a:endParaRPr lang="tr-TR" sz="2800" dirty="0" smtClean="0">
              <a:solidFill>
                <a:srgbClr val="002060"/>
              </a:solidFill>
              <a:latin typeface="ALFABET98" pitchFamily="2" charset="0"/>
            </a:endParaRPr>
          </a:p>
          <a:p>
            <a:pPr marL="0" lvl="0" indent="0">
              <a:buNone/>
            </a:pPr>
            <a:r>
              <a:rPr lang="tr-TR" sz="2800" dirty="0" smtClean="0">
                <a:solidFill>
                  <a:srgbClr val="002060"/>
                </a:solidFill>
                <a:latin typeface="ALFABET98" pitchFamily="2" charset="0"/>
              </a:rPr>
              <a:t>gereken </a:t>
            </a:r>
            <a:r>
              <a:rPr lang="tr-TR" sz="2800" dirty="0">
                <a:solidFill>
                  <a:srgbClr val="002060"/>
                </a:solidFill>
                <a:latin typeface="ALFABET98" pitchFamily="2" charset="0"/>
              </a:rPr>
              <a:t>iş yurdu </a:t>
            </a:r>
            <a:endParaRPr lang="tr-TR" sz="2800" dirty="0" smtClean="0">
              <a:solidFill>
                <a:srgbClr val="002060"/>
              </a:solidFill>
              <a:latin typeface="ALFABET98" pitchFamily="2" charset="0"/>
            </a:endParaRPr>
          </a:p>
          <a:p>
            <a:pPr marL="0" lvl="0" indent="0">
              <a:buNone/>
            </a:pPr>
            <a:r>
              <a:rPr lang="tr-TR" sz="2800" dirty="0" smtClean="0">
                <a:solidFill>
                  <a:srgbClr val="002060"/>
                </a:solidFill>
                <a:latin typeface="ALFABET98" pitchFamily="2" charset="0"/>
              </a:rPr>
              <a:t>düşmanlardan </a:t>
            </a:r>
            <a:r>
              <a:rPr lang="tr-TR" sz="2800" dirty="0">
                <a:solidFill>
                  <a:srgbClr val="002060"/>
                </a:solidFill>
                <a:latin typeface="ALFABET98" pitchFamily="2" charset="0"/>
              </a:rPr>
              <a:t>kurtarmaktı. </a:t>
            </a:r>
            <a:endParaRPr lang="tr-TR" sz="2800" dirty="0" smtClean="0">
              <a:solidFill>
                <a:srgbClr val="002060"/>
              </a:solidFill>
              <a:latin typeface="ALFABET98" pitchFamily="2" charset="0"/>
            </a:endParaRPr>
          </a:p>
          <a:p>
            <a:pPr marL="0" lvl="0" indent="0">
              <a:buNone/>
            </a:pPr>
            <a:r>
              <a:rPr lang="tr-TR" sz="2800" dirty="0" smtClean="0">
                <a:solidFill>
                  <a:srgbClr val="002060"/>
                </a:solidFill>
                <a:latin typeface="ALFABET98" pitchFamily="2" charset="0"/>
              </a:rPr>
              <a:t>Bunun </a:t>
            </a:r>
            <a:r>
              <a:rPr lang="tr-TR" sz="2800" dirty="0">
                <a:solidFill>
                  <a:srgbClr val="002060"/>
                </a:solidFill>
                <a:latin typeface="ALFABET98" pitchFamily="2" charset="0"/>
              </a:rPr>
              <a:t>için düzenli bir ordu </a:t>
            </a:r>
            <a:endParaRPr lang="tr-TR" sz="2800" dirty="0" smtClean="0">
              <a:solidFill>
                <a:srgbClr val="002060"/>
              </a:solidFill>
              <a:latin typeface="ALFABET98" pitchFamily="2" charset="0"/>
            </a:endParaRPr>
          </a:p>
          <a:p>
            <a:pPr marL="0" lvl="0" indent="0">
              <a:buNone/>
            </a:pPr>
            <a:r>
              <a:rPr lang="tr-TR" sz="2800" dirty="0" smtClean="0">
                <a:solidFill>
                  <a:srgbClr val="002060"/>
                </a:solidFill>
                <a:latin typeface="ALFABET98" pitchFamily="2" charset="0"/>
              </a:rPr>
              <a:t>kuruldu</a:t>
            </a:r>
            <a:r>
              <a:rPr lang="tr-TR" sz="2800" dirty="0">
                <a:solidFill>
                  <a:srgbClr val="002060"/>
                </a:solidFill>
                <a:latin typeface="ALFABET98" pitchFamily="2" charset="0"/>
              </a:rPr>
              <a:t>. </a:t>
            </a:r>
            <a:r>
              <a:rPr lang="tr-TR" sz="2800" dirty="0" smtClean="0">
                <a:solidFill>
                  <a:srgbClr val="002060"/>
                </a:solidFill>
                <a:latin typeface="ALFABET98" pitchFamily="2" charset="0"/>
              </a:rPr>
              <a:t>Türk milleti çocuğu ,</a:t>
            </a:r>
          </a:p>
          <a:p>
            <a:pPr marL="0" lvl="0" indent="0">
              <a:buNone/>
            </a:pPr>
            <a:r>
              <a:rPr lang="tr-TR" sz="2800" dirty="0" smtClean="0">
                <a:solidFill>
                  <a:srgbClr val="002060"/>
                </a:solidFill>
                <a:latin typeface="ALFABET98" pitchFamily="2" charset="0"/>
              </a:rPr>
              <a:t>genci ve yaşlısıyla savaşa </a:t>
            </a:r>
          </a:p>
          <a:p>
            <a:pPr marL="0" lvl="0" indent="0">
              <a:buNone/>
            </a:pPr>
            <a:r>
              <a:rPr lang="tr-TR" sz="2800" dirty="0" smtClean="0">
                <a:solidFill>
                  <a:srgbClr val="002060"/>
                </a:solidFill>
                <a:latin typeface="ALFABET98" pitchFamily="2" charset="0"/>
              </a:rPr>
              <a:t>katıldı. Ata’mızın önderliğinde</a:t>
            </a:r>
          </a:p>
          <a:p>
            <a:pPr marL="0" lvl="0" indent="0">
              <a:buNone/>
            </a:pPr>
            <a:r>
              <a:rPr lang="tr-TR" sz="2800" dirty="0">
                <a:solidFill>
                  <a:srgbClr val="002060"/>
                </a:solidFill>
                <a:latin typeface="ALFABET98" pitchFamily="2" charset="0"/>
              </a:rPr>
              <a:t>b</a:t>
            </a:r>
            <a:r>
              <a:rPr lang="tr-TR" sz="2800" dirty="0" smtClean="0">
                <a:solidFill>
                  <a:srgbClr val="002060"/>
                </a:solidFill>
                <a:latin typeface="ALFABET98" pitchFamily="2" charset="0"/>
              </a:rPr>
              <a:t>aşlayan Kurtuluş Savaşı </a:t>
            </a:r>
          </a:p>
          <a:p>
            <a:pPr marL="0" lvl="0" indent="0">
              <a:buNone/>
            </a:pPr>
            <a:r>
              <a:rPr lang="tr-TR" sz="2800" dirty="0">
                <a:solidFill>
                  <a:srgbClr val="002060"/>
                </a:solidFill>
                <a:latin typeface="ALFABET98" pitchFamily="2" charset="0"/>
              </a:rPr>
              <a:t>z</a:t>
            </a:r>
            <a:r>
              <a:rPr lang="tr-TR" sz="2800" dirty="0" smtClean="0">
                <a:solidFill>
                  <a:srgbClr val="002060"/>
                </a:solidFill>
                <a:latin typeface="ALFABET98" pitchFamily="2" charset="0"/>
              </a:rPr>
              <a:t>aferle sonuçlandı. Yurdumuz</a:t>
            </a:r>
          </a:p>
          <a:p>
            <a:pPr marL="0" lvl="0" indent="0">
              <a:buNone/>
            </a:pPr>
            <a:r>
              <a:rPr lang="tr-TR" sz="2800" dirty="0">
                <a:solidFill>
                  <a:srgbClr val="002060"/>
                </a:solidFill>
                <a:latin typeface="ALFABET98" pitchFamily="2" charset="0"/>
              </a:rPr>
              <a:t>d</a:t>
            </a:r>
            <a:r>
              <a:rPr lang="tr-TR" sz="2800" dirty="0" smtClean="0">
                <a:solidFill>
                  <a:srgbClr val="002060"/>
                </a:solidFill>
                <a:latin typeface="ALFABET98" pitchFamily="2" charset="0"/>
              </a:rPr>
              <a:t>üşmanlardan temizlendi.</a:t>
            </a:r>
            <a:endParaRPr lang="tr-TR" dirty="0"/>
          </a:p>
        </p:txBody>
      </p:sp>
    </p:spTree>
    <p:extLst>
      <p:ext uri="{BB962C8B-B14F-4D97-AF65-F5344CB8AC3E}">
        <p14:creationId xmlns:p14="http://schemas.microsoft.com/office/powerpoint/2010/main" val="863041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397</TotalTime>
  <Words>417</Words>
  <Application>Microsoft Office PowerPoint</Application>
  <PresentationFormat>Ekran Gösterisi (4:3)</PresentationFormat>
  <Paragraphs>87</Paragraphs>
  <Slides>15</Slides>
  <Notes>0</Notes>
  <HiddenSlides>1</HiddenSlides>
  <MMClips>0</MMClips>
  <ScaleCrop>false</ScaleCrop>
  <HeadingPairs>
    <vt:vector size="4" baseType="variant">
      <vt:variant>
        <vt:lpstr>Tema</vt:lpstr>
      </vt:variant>
      <vt:variant>
        <vt:i4>1</vt:i4>
      </vt:variant>
      <vt:variant>
        <vt:lpstr>Slayt Başlıkları</vt:lpstr>
      </vt:variant>
      <vt:variant>
        <vt:i4>15</vt:i4>
      </vt:variant>
    </vt:vector>
  </HeadingPairs>
  <TitlesOfParts>
    <vt:vector size="16" baseType="lpstr">
      <vt:lpstr>Ofis Teması</vt:lpstr>
      <vt:lpstr>PowerPoint Sunusu</vt:lpstr>
      <vt:lpstr>PowerPoint Sunusu</vt:lpstr>
      <vt:lpstr>Niçin  Bayram  Yapıyoruz ?</vt:lpstr>
      <vt:lpstr>Niçin  Bayram  Yapıyoruz ?</vt:lpstr>
      <vt:lpstr>Niçin  Bayram  Yapıyoruz ?</vt:lpstr>
      <vt:lpstr>Yurdumuzun  İşgal  Edilmesi</vt:lpstr>
      <vt:lpstr>Kurtuluş  Savaşı’nın  Başlaması</vt:lpstr>
      <vt:lpstr>Türkiye Büyük Millet Meclisi’nin Açılması</vt:lpstr>
      <vt:lpstr>Türkiye Büyük Millet Meclisi’nin Açılması</vt:lpstr>
      <vt:lpstr>Türkiye Bayramın Çocuklara armağan Edilmesi</vt:lpstr>
      <vt:lpstr>Türkiye Bayramın Çocuklara armağan Edilmesi</vt:lpstr>
      <vt:lpstr>Her yıl ,23 Nisan ,Ulusal Egemenlik ve Çocuk Bayramı’nı coşkuyla kutluyoruz.</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x</dc:creator>
  <cp:lastModifiedBy>x</cp:lastModifiedBy>
  <cp:revision>74</cp:revision>
  <dcterms:created xsi:type="dcterms:W3CDTF">2013-04-20T12:31:48Z</dcterms:created>
  <dcterms:modified xsi:type="dcterms:W3CDTF">2013-04-20T21:06:39Z</dcterms:modified>
</cp:coreProperties>
</file>