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6" y="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AA8D-42EC-437B-8937-C218C118EFD4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A2DE-C7D7-4A6C-B919-503541175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0037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AA8D-42EC-437B-8937-C218C118EFD4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A2DE-C7D7-4A6C-B919-503541175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0439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AA8D-42EC-437B-8937-C218C118EFD4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A2DE-C7D7-4A6C-B919-503541175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0164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AA8D-42EC-437B-8937-C218C118EFD4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A2DE-C7D7-4A6C-B919-503541175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7982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AA8D-42EC-437B-8937-C218C118EFD4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A2DE-C7D7-4A6C-B919-503541175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2713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AA8D-42EC-437B-8937-C218C118EFD4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A2DE-C7D7-4A6C-B919-503541175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56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AA8D-42EC-437B-8937-C218C118EFD4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A2DE-C7D7-4A6C-B919-503541175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5492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AA8D-42EC-437B-8937-C218C118EFD4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A2DE-C7D7-4A6C-B919-503541175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9687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AA8D-42EC-437B-8937-C218C118EFD4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A2DE-C7D7-4A6C-B919-503541175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2511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AA8D-42EC-437B-8937-C218C118EFD4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A2DE-C7D7-4A6C-B919-503541175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9089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AA8D-42EC-437B-8937-C218C118EFD4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A2DE-C7D7-4A6C-B919-503541175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6157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4AA8D-42EC-437B-8937-C218C118EFD4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7A2DE-C7D7-4A6C-B919-503541175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736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63796" y="-71598"/>
            <a:ext cx="9137104" cy="7480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8000">
              <a:lnSpc>
                <a:spcPct val="150000"/>
              </a:lnSpc>
            </a:pPr>
            <a:r>
              <a:rPr lang="tr-TR" sz="2300" b="1" dirty="0" smtClean="0">
                <a:solidFill>
                  <a:srgbClr val="FF0000"/>
                </a:solidFill>
                <a:latin typeface="Hand writing Mutlu" pitchFamily="2" charset="0"/>
              </a:rPr>
              <a:t>                           AĞACIM</a:t>
            </a:r>
            <a:r>
              <a:rPr lang="tr-TR" sz="2300" dirty="0">
                <a:solidFill>
                  <a:srgbClr val="FF0000"/>
                </a:solidFill>
                <a:latin typeface="Hand writing Mutlu" pitchFamily="2" charset="0"/>
              </a:rPr>
              <a:t> </a:t>
            </a:r>
            <a:endParaRPr lang="tr-TR" sz="23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marL="468000" algn="ctr">
              <a:lnSpc>
                <a:spcPct val="150000"/>
              </a:lnSpc>
            </a:pPr>
            <a:r>
              <a:rPr lang="tr-TR" sz="2300" dirty="0" smtClean="0">
                <a:latin typeface="Hand writing Mutlu" pitchFamily="2" charset="0"/>
              </a:rPr>
              <a:t>Mahallemizde</a:t>
            </a:r>
            <a:br>
              <a:rPr lang="tr-TR" sz="2300" dirty="0" smtClean="0">
                <a:latin typeface="Hand writing Mutlu" pitchFamily="2" charset="0"/>
              </a:rPr>
            </a:br>
            <a:r>
              <a:rPr lang="tr-TR" sz="2300" dirty="0">
                <a:latin typeface="Hand writing Mutlu" pitchFamily="2" charset="0"/>
              </a:rPr>
              <a:t>Senden başka ağaç olsaydı</a:t>
            </a:r>
            <a:r>
              <a:rPr lang="tr-TR" sz="2300" dirty="0" smtClean="0">
                <a:latin typeface="Hand writing Mutlu" pitchFamily="2" charset="0"/>
              </a:rPr>
              <a:t/>
            </a:r>
            <a:br>
              <a:rPr lang="tr-TR" sz="2300" dirty="0" smtClean="0">
                <a:latin typeface="Hand writing Mutlu" pitchFamily="2" charset="0"/>
              </a:rPr>
            </a:br>
            <a:r>
              <a:rPr lang="tr-TR" sz="2300" dirty="0">
                <a:latin typeface="Hand writing Mutlu" pitchFamily="2" charset="0"/>
              </a:rPr>
              <a:t>Seni bu kadar sevmezdim.</a:t>
            </a:r>
            <a:r>
              <a:rPr lang="tr-TR" sz="2300" dirty="0" smtClean="0">
                <a:latin typeface="Hand writing Mutlu" pitchFamily="2" charset="0"/>
              </a:rPr>
              <a:t/>
            </a:r>
            <a:br>
              <a:rPr lang="tr-TR" sz="2300" dirty="0" smtClean="0">
                <a:latin typeface="Hand writing Mutlu" pitchFamily="2" charset="0"/>
              </a:rPr>
            </a:br>
            <a:r>
              <a:rPr lang="tr-TR" sz="2300" dirty="0">
                <a:latin typeface="Hand writing Mutlu" pitchFamily="2" charset="0"/>
              </a:rPr>
              <a:t>Fakat eğer sen</a:t>
            </a:r>
            <a:r>
              <a:rPr lang="tr-TR" sz="2300" dirty="0" smtClean="0">
                <a:latin typeface="Hand writing Mutlu" pitchFamily="2" charset="0"/>
              </a:rPr>
              <a:t/>
            </a:r>
            <a:br>
              <a:rPr lang="tr-TR" sz="2300" dirty="0" smtClean="0">
                <a:latin typeface="Hand writing Mutlu" pitchFamily="2" charset="0"/>
              </a:rPr>
            </a:br>
            <a:r>
              <a:rPr lang="tr-TR" sz="2300" dirty="0">
                <a:latin typeface="Hand writing Mutlu" pitchFamily="2" charset="0"/>
              </a:rPr>
              <a:t>Bizimle beraber</a:t>
            </a:r>
            <a:r>
              <a:rPr lang="tr-TR" sz="2300" dirty="0" smtClean="0">
                <a:latin typeface="Hand writing Mutlu" pitchFamily="2" charset="0"/>
              </a:rPr>
              <a:t/>
            </a:r>
            <a:br>
              <a:rPr lang="tr-TR" sz="2300" dirty="0" smtClean="0">
                <a:latin typeface="Hand writing Mutlu" pitchFamily="2" charset="0"/>
              </a:rPr>
            </a:br>
            <a:r>
              <a:rPr lang="tr-TR" sz="2300" dirty="0">
                <a:latin typeface="Hand writing Mutlu" pitchFamily="2" charset="0"/>
              </a:rPr>
              <a:t>Kaydırak oynamasını bilseydin</a:t>
            </a:r>
            <a:r>
              <a:rPr lang="tr-TR" sz="2300" dirty="0" smtClean="0">
                <a:latin typeface="Hand writing Mutlu" pitchFamily="2" charset="0"/>
              </a:rPr>
              <a:t/>
            </a:r>
            <a:br>
              <a:rPr lang="tr-TR" sz="2300" dirty="0" smtClean="0">
                <a:latin typeface="Hand writing Mutlu" pitchFamily="2" charset="0"/>
              </a:rPr>
            </a:br>
            <a:r>
              <a:rPr lang="tr-TR" sz="2300" dirty="0">
                <a:latin typeface="Hand writing Mutlu" pitchFamily="2" charset="0"/>
              </a:rPr>
              <a:t>Seni daha çok severdim.</a:t>
            </a:r>
            <a:r>
              <a:rPr lang="tr-TR" sz="2300" dirty="0" smtClean="0">
                <a:latin typeface="Hand writing Mutlu" pitchFamily="2" charset="0"/>
              </a:rPr>
              <a:t/>
            </a:r>
            <a:br>
              <a:rPr lang="tr-TR" sz="2300" dirty="0" smtClean="0">
                <a:latin typeface="Hand writing Mutlu" pitchFamily="2" charset="0"/>
              </a:rPr>
            </a:br>
            <a:r>
              <a:rPr lang="tr-TR" sz="2300" dirty="0" smtClean="0">
                <a:latin typeface="Hand writing Mutlu" pitchFamily="2" charset="0"/>
              </a:rPr>
              <a:t>Güzel </a:t>
            </a:r>
            <a:r>
              <a:rPr lang="tr-TR" sz="2300" dirty="0">
                <a:latin typeface="Hand writing Mutlu" pitchFamily="2" charset="0"/>
              </a:rPr>
              <a:t>ağacım!</a:t>
            </a:r>
            <a:r>
              <a:rPr lang="tr-TR" sz="2300" dirty="0" smtClean="0">
                <a:latin typeface="Hand writing Mutlu" pitchFamily="2" charset="0"/>
              </a:rPr>
              <a:t/>
            </a:r>
            <a:br>
              <a:rPr lang="tr-TR" sz="2300" dirty="0" smtClean="0">
                <a:latin typeface="Hand writing Mutlu" pitchFamily="2" charset="0"/>
              </a:rPr>
            </a:br>
            <a:r>
              <a:rPr lang="tr-TR" sz="2300" dirty="0">
                <a:latin typeface="Hand writing Mutlu" pitchFamily="2" charset="0"/>
              </a:rPr>
              <a:t>Sen kuruduğun zaman</a:t>
            </a:r>
            <a:r>
              <a:rPr lang="tr-TR" sz="2300" dirty="0" smtClean="0">
                <a:latin typeface="Hand writing Mutlu" pitchFamily="2" charset="0"/>
              </a:rPr>
              <a:t/>
            </a:r>
            <a:br>
              <a:rPr lang="tr-TR" sz="2300" dirty="0" smtClean="0">
                <a:latin typeface="Hand writing Mutlu" pitchFamily="2" charset="0"/>
              </a:rPr>
            </a:br>
            <a:r>
              <a:rPr lang="tr-TR" sz="2300" dirty="0">
                <a:latin typeface="Hand writing Mutlu" pitchFamily="2" charset="0"/>
              </a:rPr>
              <a:t>Biz de inşallah</a:t>
            </a:r>
            <a:r>
              <a:rPr lang="tr-TR" sz="2300" dirty="0" smtClean="0">
                <a:latin typeface="Hand writing Mutlu" pitchFamily="2" charset="0"/>
              </a:rPr>
              <a:t/>
            </a:r>
            <a:br>
              <a:rPr lang="tr-TR" sz="2300" dirty="0" smtClean="0">
                <a:latin typeface="Hand writing Mutlu" pitchFamily="2" charset="0"/>
              </a:rPr>
            </a:br>
            <a:r>
              <a:rPr lang="tr-TR" sz="2300" dirty="0">
                <a:latin typeface="Hand writing Mutlu" pitchFamily="2" charset="0"/>
              </a:rPr>
              <a:t>Başka mahalleye taşınmış oluruz</a:t>
            </a:r>
            <a:r>
              <a:rPr lang="tr-TR" sz="2300" dirty="0" smtClean="0">
                <a:latin typeface="Hand writing Mutlu" pitchFamily="2" charset="0"/>
              </a:rPr>
              <a:t>.</a:t>
            </a:r>
          </a:p>
          <a:p>
            <a:pPr marL="468000">
              <a:lnSpc>
                <a:spcPct val="150000"/>
              </a:lnSpc>
            </a:pPr>
            <a:r>
              <a:rPr lang="tr-TR" sz="2300" dirty="0">
                <a:latin typeface="Hand writing Mutlu" pitchFamily="2" charset="0"/>
              </a:rPr>
              <a:t> </a:t>
            </a:r>
            <a:r>
              <a:rPr lang="tr-TR" sz="2300" dirty="0" smtClean="0">
                <a:latin typeface="Hand writing Mutlu" pitchFamily="2" charset="0"/>
              </a:rPr>
              <a:t>                        </a:t>
            </a:r>
            <a:r>
              <a:rPr lang="tr-TR" sz="2300" b="1" dirty="0" smtClean="0">
                <a:latin typeface="Hand writing Mutlu" pitchFamily="2" charset="0"/>
              </a:rPr>
              <a:t>Orhan Veli KANIK</a:t>
            </a:r>
            <a:endParaRPr lang="tr-TR" sz="2300" dirty="0" smtClean="0">
              <a:latin typeface="Hand writing Mutlu" pitchFamily="2" charset="0"/>
            </a:endParaRPr>
          </a:p>
          <a:p>
            <a:pPr marL="468000">
              <a:lnSpc>
                <a:spcPct val="150000"/>
              </a:lnSpc>
            </a:pPr>
            <a:endParaRPr lang="tr-TR" sz="2300" dirty="0">
              <a:latin typeface="Hand writing Mutlu" pitchFamily="2" charset="0"/>
            </a:endParaRPr>
          </a:p>
        </p:txBody>
      </p:sp>
      <p:pic>
        <p:nvPicPr>
          <p:cNvPr id="1026" name="Picture 2" descr="http://t1.gstatic.com/images?q=tbn:ANd9GcRxmhccCv0sd3RjY3ie1RbA1tI51u7CM7ZpZaqZCdFkoOYtdpn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349" y="3450765"/>
            <a:ext cx="1664586" cy="229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lecinky.eu/images/4671900392059721223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548" y="2780928"/>
            <a:ext cx="3169380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709.imageshack.us/img709/2675/mknrmkrn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56" y="2984772"/>
            <a:ext cx="158345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sadadad resimleri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163" y="3792931"/>
            <a:ext cx="755047" cy="55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g365.imageshack.us/img365/959/ku116il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454" y="4072927"/>
            <a:ext cx="952500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7407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</Words>
  <Application>Microsoft Office PowerPoint</Application>
  <PresentationFormat>Ekran Gösterisi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PowerPoint Sunusu</vt:lpstr>
    </vt:vector>
  </TitlesOfParts>
  <Company>~ By M.Baran ™ ~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qwerty</dc:creator>
  <cp:lastModifiedBy>qwerty</cp:lastModifiedBy>
  <cp:revision>11</cp:revision>
  <dcterms:created xsi:type="dcterms:W3CDTF">2013-02-14T23:41:04Z</dcterms:created>
  <dcterms:modified xsi:type="dcterms:W3CDTF">2013-02-16T23:23:53Z</dcterms:modified>
</cp:coreProperties>
</file>