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5" d="100"/>
          <a:sy n="75" d="100"/>
        </p:scale>
        <p:origin x="330" y="60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8" name="27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17" name="16 Altbilgi Yer Tutucusu"/>
          <p:cNvSpPr>
            <a:spLocks noGrp="1"/>
          </p:cNvSpPr>
          <p:nvPr>
            <p:ph type="ftr" sz="quarter" idx="11"/>
          </p:nvPr>
        </p:nvSpPr>
        <p:spPr/>
        <p:txBody>
          <a:bodyPr/>
          <a:lstStyle>
            <a:extLst/>
          </a:lstStyle>
          <a:p>
            <a:endParaRPr lang="tr-TR"/>
          </a:p>
        </p:txBody>
      </p:sp>
      <p:sp>
        <p:nvSpPr>
          <p:cNvPr id="29" name="28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
        <p:nvSpPr>
          <p:cNvPr id="32" name="31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38 Dikdörtgen"/>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Dikdörtgen"/>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Dikdörtgen"/>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41 Dikdörtgen"/>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Başlık"/>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56" name="55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64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65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66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981200" cy="5851525"/>
          </a:xfrm>
        </p:spPr>
        <p:txBody>
          <a:bodyPr vert="eaVert" anchor="ct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274639"/>
            <a:ext cx="58674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14" name="13 Serbest Form"/>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14 Serbest Form"/>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12 Serbest Form"/>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15 Serbest Form"/>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16 Serbest Form"/>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17 Serbest Form"/>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18 Serbest Form"/>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19 Serbest Form"/>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20 Serbest Form"/>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21 Serbest Form"/>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22 Serbest Form"/>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23 Serbest Form"/>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24 Serbest Form"/>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25 Serbest Form"/>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26 Serbest Form"/>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2 Metin Yer Tutucusu"/>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
        <p:nvSpPr>
          <p:cNvPr id="7" name="6 Dikdörtgen"/>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tr-TR" smtClean="0"/>
              <a:t>Asıl başlık stili için tıklatın</a:t>
            </a:r>
            <a:endParaRPr kumimoji="0" lang="en-US"/>
          </a:p>
        </p:txBody>
      </p:sp>
      <p:sp>
        <p:nvSpPr>
          <p:cNvPr id="8" name="7 Dikdörtgen"/>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Dikdörtgen"/>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Dikdörtgen"/>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2064"/>
            <a:ext cx="8229600" cy="9144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5" name="24 Dikdörtgen"/>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504824" y="512064"/>
            <a:ext cx="7772400" cy="914400"/>
          </a:xfrm>
        </p:spPr>
        <p:txBody>
          <a:bodyPr anchor="t"/>
          <a:lstStyle>
            <a:lvl1pPr>
              <a:defRPr sz="400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
        <p:nvSpPr>
          <p:cNvPr id="16" name="15 Dikdörtgen"/>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Dikdörtgen"/>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Dikdörtgen"/>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18 Dikdörtgen"/>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Dikdörtgen"/>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Dikdörtgen"/>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Dikdörtgen"/>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28 Dikdörtgen"/>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Dikdörtgen"/>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2064"/>
            <a:ext cx="7772400" cy="914400"/>
          </a:xfrm>
        </p:spPr>
        <p:txBody>
          <a:bodyPr/>
          <a:lstStyle>
            <a:lvl1pPr>
              <a:defRPr sz="4000" cap="none" baseline="0"/>
            </a:lvl1pPr>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273050"/>
            <a:ext cx="8229600" cy="1162050"/>
          </a:xfrm>
        </p:spPr>
        <p:txBody>
          <a:bodyPr anchor="ctr"/>
          <a:lstStyle>
            <a:lvl1pPr algn="l">
              <a:buNone/>
              <a:defRPr sz="3600" b="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7475285-7E95-45A3-92BE-02D3AFA20195}" type="datetimeFigureOut">
              <a:rPr lang="tr-TR" smtClean="0"/>
              <a:pPr/>
              <a:t>15.04.2013</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AF13E03-6A5A-4ED9-9863-AE1C617C79E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8" name="7 Dikdörtgen"/>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8 Düz Bağlayıcı"/>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
          <p:cNvGrpSpPr/>
          <p:nvPr/>
        </p:nvGrpSpPr>
        <p:grpSpPr>
          <a:xfrm rot="5400000">
            <a:off x="8514581" y="1219200"/>
            <a:ext cx="132763" cy="128466"/>
            <a:chOff x="6668087" y="1297746"/>
            <a:chExt cx="161840" cy="156602"/>
          </a:xfrm>
        </p:grpSpPr>
        <p:cxnSp>
          <p:nvCxnSpPr>
            <p:cNvPr id="15" name="14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Başlık"/>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tr-TR" smtClean="0"/>
              <a:t>Asıl başlık stili için tıklatın</a:t>
            </a:r>
            <a:endParaRPr kumimoji="0" lang="en-US"/>
          </a:p>
        </p:txBody>
      </p:sp>
      <p:sp>
        <p:nvSpPr>
          <p:cNvPr id="3" name="2 Resim Yer Tutucusu"/>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tr-TR" smtClean="0"/>
              <a:t>Resim eklemek için simgeyi tıklatın</a:t>
            </a:r>
            <a:endParaRPr kumimoji="0" lang="en-US"/>
          </a:p>
        </p:txBody>
      </p:sp>
      <p:sp>
        <p:nvSpPr>
          <p:cNvPr id="4" name="3 Metin Yer Tutucusu"/>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grpSp>
        <p:nvGrpSpPr>
          <p:cNvPr id="14" name="13 Grup"/>
          <p:cNvGrpSpPr/>
          <p:nvPr/>
        </p:nvGrpSpPr>
        <p:grpSpPr>
          <a:xfrm rot="5400000">
            <a:off x="8666981" y="1371600"/>
            <a:ext cx="132763" cy="128466"/>
            <a:chOff x="6668087" y="1297746"/>
            <a:chExt cx="161840" cy="156602"/>
          </a:xfrm>
        </p:grpSpPr>
        <p:cxnSp>
          <p:nvCxnSpPr>
            <p:cNvPr id="11" name="10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
          <p:cNvGrpSpPr/>
          <p:nvPr/>
        </p:nvGrpSpPr>
        <p:grpSpPr>
          <a:xfrm rot="5400000">
            <a:off x="8320088" y="1474763"/>
            <a:ext cx="132763" cy="128466"/>
            <a:chOff x="6668087" y="1297746"/>
            <a:chExt cx="161840" cy="156602"/>
          </a:xfrm>
        </p:grpSpPr>
        <p:cxnSp>
          <p:nvCxnSpPr>
            <p:cNvPr id="19" name="18 Düz Bağlayıcı"/>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Düz Bağlayıcı"/>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Düz Bağlayıcı"/>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Veri Yer Tutucusu"/>
          <p:cNvSpPr>
            <a:spLocks noGrp="1"/>
          </p:cNvSpPr>
          <p:nvPr>
            <p:ph type="dt" sz="half" idx="10"/>
          </p:nvPr>
        </p:nvSpPr>
        <p:spPr>
          <a:xfrm>
            <a:off x="6477000" y="55499"/>
            <a:ext cx="2133600" cy="365125"/>
          </a:xfrm>
        </p:spPr>
        <p:txBody>
          <a:bodyPr/>
          <a:lstStyle>
            <a:extLst/>
          </a:lstStyle>
          <a:p>
            <a:fld id="{B7475285-7E95-45A3-92BE-02D3AFA20195}" type="datetimeFigureOut">
              <a:rPr lang="tr-TR" smtClean="0"/>
              <a:pPr/>
              <a:t>15.04.2013</a:t>
            </a:fld>
            <a:endParaRPr lang="tr-TR"/>
          </a:p>
        </p:txBody>
      </p:sp>
      <p:sp>
        <p:nvSpPr>
          <p:cNvPr id="6" name="5 Altbilgi Yer Tutucusu"/>
          <p:cNvSpPr>
            <a:spLocks noGrp="1"/>
          </p:cNvSpPr>
          <p:nvPr>
            <p:ph type="ftr" sz="quarter" idx="11"/>
          </p:nvPr>
        </p:nvSpPr>
        <p:spPr>
          <a:xfrm>
            <a:off x="914400" y="55499"/>
            <a:ext cx="5562600" cy="365125"/>
          </a:xfrm>
        </p:spPr>
        <p:txBody>
          <a:bodyPr/>
          <a:lstStyle>
            <a:extLst/>
          </a:lstStyle>
          <a:p>
            <a:endParaRPr lang="tr-TR"/>
          </a:p>
        </p:txBody>
      </p:sp>
      <p:sp>
        <p:nvSpPr>
          <p:cNvPr id="7" name="6 Slayt Numarası Yer Tutucusu"/>
          <p:cNvSpPr>
            <a:spLocks noGrp="1"/>
          </p:cNvSpPr>
          <p:nvPr>
            <p:ph type="sldNum" sz="quarter" idx="12"/>
          </p:nvPr>
        </p:nvSpPr>
        <p:spPr>
          <a:xfrm>
            <a:off x="8610600" y="55499"/>
            <a:ext cx="457200" cy="365125"/>
          </a:xfrm>
        </p:spPr>
        <p:txBody>
          <a:bodyPr/>
          <a:lstStyle>
            <a:extLst/>
          </a:lstStyle>
          <a:p>
            <a:fld id="{5AF13E03-6A5A-4ED9-9863-AE1C617C79E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Dikdörtgen"/>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Dikdörtgen"/>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ikdörtgen"/>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Dikdörtgen"/>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Dikdörtgen"/>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Dikdörtgen"/>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Dikdörtgen"/>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Dikdörtgen"/>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16 Dikdörtgen"/>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Başlık Yer Tutucusu"/>
          <p:cNvSpPr>
            <a:spLocks noGrp="1"/>
          </p:cNvSpPr>
          <p:nvPr>
            <p:ph type="title"/>
          </p:nvPr>
        </p:nvSpPr>
        <p:spPr>
          <a:xfrm>
            <a:off x="914400" y="512064"/>
            <a:ext cx="7772400" cy="914400"/>
          </a:xfrm>
          <a:prstGeom prst="rect">
            <a:avLst/>
          </a:prstGeom>
        </p:spPr>
        <p:txBody>
          <a:bodyPr vert="horz" anchor="t">
            <a:noAutofit/>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B7475285-7E95-45A3-92BE-02D3AFA20195}" type="datetimeFigureOut">
              <a:rPr lang="tr-TR" smtClean="0"/>
              <a:pPr/>
              <a:t>15.04.2013</a:t>
            </a:fld>
            <a:endParaRPr lang="tr-TR"/>
          </a:p>
        </p:txBody>
      </p:sp>
      <p:sp>
        <p:nvSpPr>
          <p:cNvPr id="3" name="2 Altbilgi Yer Tutucusu"/>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tr-TR"/>
          </a:p>
        </p:txBody>
      </p:sp>
      <p:sp>
        <p:nvSpPr>
          <p:cNvPr id="23" name="22 Slayt Numarası Yer Tutucusu"/>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5AF13E03-6A5A-4ED9-9863-AE1C617C79E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Canlılar </a:t>
            </a:r>
            <a:r>
              <a:rPr lang="tr-TR" dirty="0" smtClean="0"/>
              <a:t>Dünyasını </a:t>
            </a:r>
            <a:r>
              <a:rPr lang="tr-TR" dirty="0" err="1" smtClean="0"/>
              <a:t>Gezelİm</a:t>
            </a:r>
            <a:r>
              <a:rPr lang="tr-TR" dirty="0" smtClean="0"/>
              <a:t> </a:t>
            </a:r>
            <a:r>
              <a:rPr lang="tr-TR" dirty="0" smtClean="0"/>
              <a:t>Tanıyalım</a:t>
            </a:r>
            <a:endParaRPr lang="tr-TR" dirty="0"/>
          </a:p>
        </p:txBody>
      </p:sp>
      <p:sp>
        <p:nvSpPr>
          <p:cNvPr id="3" name="2 Alt Başlık"/>
          <p:cNvSpPr>
            <a:spLocks noGrp="1"/>
          </p:cNvSpPr>
          <p:nvPr>
            <p:ph type="subTitle" idx="1"/>
          </p:nvPr>
        </p:nvSpPr>
        <p:spPr/>
        <p:txBody>
          <a:bodyPr/>
          <a:lstStyle/>
          <a:p>
            <a:endParaRPr lang="tr-T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Cansızlar</a:t>
            </a:r>
            <a:br>
              <a:rPr lang="tr-TR" dirty="0" smtClean="0"/>
            </a:br>
            <a:endParaRPr lang="tr-TR" dirty="0"/>
          </a:p>
        </p:txBody>
      </p:sp>
      <p:sp>
        <p:nvSpPr>
          <p:cNvPr id="3" name="2 İçerik Yer Tutucusu"/>
          <p:cNvSpPr>
            <a:spLocks noGrp="1"/>
          </p:cNvSpPr>
          <p:nvPr>
            <p:ph idx="1"/>
          </p:nvPr>
        </p:nvSpPr>
        <p:spPr/>
        <p:txBody>
          <a:bodyPr/>
          <a:lstStyle/>
          <a:p>
            <a:endParaRPr lang="tr-TR" dirty="0"/>
          </a:p>
        </p:txBody>
      </p:sp>
      <p:pic>
        <p:nvPicPr>
          <p:cNvPr id="5122" name="Picture 2" descr="C:\Users\casper\Desktop\imagesCA70R4P3.jpg"/>
          <p:cNvPicPr>
            <a:picLocks noChangeAspect="1" noChangeArrowheads="1"/>
          </p:cNvPicPr>
          <p:nvPr/>
        </p:nvPicPr>
        <p:blipFill>
          <a:blip r:embed="rId2" cstate="print"/>
          <a:srcRect/>
          <a:stretch>
            <a:fillRect/>
          </a:stretch>
        </p:blipFill>
        <p:spPr bwMode="auto">
          <a:xfrm>
            <a:off x="395536" y="1988840"/>
            <a:ext cx="7560840" cy="3361854"/>
          </a:xfrm>
          <a:prstGeom prst="rect">
            <a:avLst/>
          </a:prstGeom>
          <a:noFill/>
        </p:spPr>
      </p:pic>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Cansızlar</a:t>
            </a:r>
            <a:br>
              <a:rPr lang="tr-TR" dirty="0" smtClean="0"/>
            </a:br>
            <a:endParaRPr lang="tr-TR" dirty="0"/>
          </a:p>
        </p:txBody>
      </p:sp>
      <p:sp>
        <p:nvSpPr>
          <p:cNvPr id="3" name="2 İçerik Yer Tutucusu"/>
          <p:cNvSpPr>
            <a:spLocks noGrp="1"/>
          </p:cNvSpPr>
          <p:nvPr>
            <p:ph idx="1"/>
          </p:nvPr>
        </p:nvSpPr>
        <p:spPr/>
        <p:txBody>
          <a:bodyPr/>
          <a:lstStyle/>
          <a:p>
            <a:endParaRPr lang="tr-TR"/>
          </a:p>
        </p:txBody>
      </p:sp>
      <p:pic>
        <p:nvPicPr>
          <p:cNvPr id="6146" name="Picture 2" descr="C:\Users\casper\Desktop\indir.jpg"/>
          <p:cNvPicPr>
            <a:picLocks noChangeAspect="1" noChangeArrowheads="1"/>
          </p:cNvPicPr>
          <p:nvPr/>
        </p:nvPicPr>
        <p:blipFill>
          <a:blip r:embed="rId2" cstate="print"/>
          <a:srcRect/>
          <a:stretch>
            <a:fillRect/>
          </a:stretch>
        </p:blipFill>
        <p:spPr bwMode="auto">
          <a:xfrm>
            <a:off x="1979712" y="2060848"/>
            <a:ext cx="4627091" cy="3629447"/>
          </a:xfrm>
          <a:prstGeom prst="rect">
            <a:avLst/>
          </a:prstGeom>
          <a:noFill/>
        </p:spPr>
      </p:pic>
    </p:spTree>
  </p:cSld>
  <p:clrMapOvr>
    <a:masterClrMapping/>
  </p:clrMapOvr>
  <p:transition>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p:txBody>
          <a:bodyPr>
            <a:normAutofit/>
          </a:bodyPr>
          <a:lstStyle/>
          <a:p>
            <a:r>
              <a:rPr lang="tr-TR" sz="5400" dirty="0" smtClean="0"/>
              <a:t>HAZIRLAYANLAR</a:t>
            </a:r>
            <a:endParaRPr lang="tr-TR" sz="5400" dirty="0"/>
          </a:p>
        </p:txBody>
      </p:sp>
      <p:sp>
        <p:nvSpPr>
          <p:cNvPr id="2" name="1 Başlık"/>
          <p:cNvSpPr>
            <a:spLocks noGrp="1"/>
          </p:cNvSpPr>
          <p:nvPr>
            <p:ph type="title"/>
          </p:nvPr>
        </p:nvSpPr>
        <p:spPr/>
        <p:txBody>
          <a:bodyPr/>
          <a:lstStyle/>
          <a:p>
            <a:r>
              <a:rPr lang="tr-TR" dirty="0" smtClean="0"/>
              <a:t>ELSEM NUR TÜRKAY </a:t>
            </a:r>
            <a:br>
              <a:rPr lang="tr-TR" dirty="0" smtClean="0"/>
            </a:br>
            <a:r>
              <a:rPr lang="tr-TR" dirty="0" smtClean="0"/>
              <a:t>AVNİ TÜRKAY</a:t>
            </a:r>
            <a:endParaRPr lang="tr-TR" dirty="0"/>
          </a:p>
        </p:txBody>
      </p:sp>
    </p:spTree>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Çevremizde gördüğümüz ağaç,toprak,çiçek,su,</a:t>
            </a:r>
          </a:p>
          <a:p>
            <a:pPr>
              <a:buNone/>
            </a:pPr>
            <a:r>
              <a:rPr lang="tr-TR" dirty="0" smtClean="0"/>
              <a:t>kedi,insan,kısaca çevremizdeki her şey bir varlıktır.</a:t>
            </a:r>
          </a:p>
          <a:p>
            <a:pPr>
              <a:buNone/>
            </a:pPr>
            <a:r>
              <a:rPr lang="tr-TR" dirty="0" smtClean="0"/>
              <a:t>Varlıklar bazı özelliklerine göre canlı ve cansız </a:t>
            </a:r>
          </a:p>
          <a:p>
            <a:pPr>
              <a:buNone/>
            </a:pPr>
            <a:r>
              <a:rPr lang="tr-TR" dirty="0" smtClean="0"/>
              <a:t>varlıklar olmak üzere 2 gruba ayrılır.Bir varlığın canlı mı cansız mı olduğunu anlamak için aşağıdaki sorular sorulur:</a:t>
            </a:r>
            <a:endParaRPr lang="tr-TR" dirty="0"/>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dirty="0"/>
              <a:t> </a:t>
            </a:r>
            <a:r>
              <a:rPr lang="tr-TR" dirty="0" smtClean="0"/>
              <a:t>      BESLENİR Mİ?                               </a:t>
            </a:r>
          </a:p>
          <a:p>
            <a:r>
              <a:rPr lang="tr-TR" dirty="0" smtClean="0"/>
              <a:t>       BOŞALTIM YAPAR MI?</a:t>
            </a:r>
          </a:p>
          <a:p>
            <a:r>
              <a:rPr lang="tr-TR" dirty="0"/>
              <a:t> </a:t>
            </a:r>
            <a:r>
              <a:rPr lang="tr-TR" dirty="0" smtClean="0"/>
              <a:t>      HAREKET EDER Mİ?</a:t>
            </a:r>
          </a:p>
          <a:p>
            <a:r>
              <a:rPr lang="tr-TR" dirty="0"/>
              <a:t> </a:t>
            </a:r>
            <a:r>
              <a:rPr lang="tr-TR" dirty="0" smtClean="0"/>
              <a:t>      BÜYÜYEBİLİR Mİ?</a:t>
            </a:r>
          </a:p>
          <a:p>
            <a:r>
              <a:rPr lang="tr-TR" dirty="0"/>
              <a:t> </a:t>
            </a:r>
            <a:r>
              <a:rPr lang="tr-TR" dirty="0" smtClean="0"/>
              <a:t>      ÜREYEBİLİR Mİ?</a:t>
            </a:r>
          </a:p>
          <a:p>
            <a:r>
              <a:rPr lang="tr-TR" dirty="0"/>
              <a:t> </a:t>
            </a:r>
            <a:r>
              <a:rPr lang="tr-TR" dirty="0" smtClean="0"/>
              <a:t>      SOLUNUM YAPAR MI?</a:t>
            </a:r>
          </a:p>
          <a:p>
            <a:r>
              <a:rPr lang="tr-TR" dirty="0"/>
              <a:t> </a:t>
            </a:r>
            <a:r>
              <a:rPr lang="tr-TR" dirty="0" smtClean="0"/>
              <a:t>      UYARTILARI ALABİLİR VE UYARTILARA TEPKİ VERİR Mİ?</a:t>
            </a:r>
            <a:endParaRPr lang="tr-TR" dirty="0"/>
          </a:p>
          <a:p>
            <a:pPr>
              <a:buNone/>
            </a:pPr>
            <a:endParaRPr lang="tr-TR" dirty="0"/>
          </a:p>
        </p:txBody>
      </p:sp>
      <p:sp>
        <p:nvSpPr>
          <p:cNvPr id="4" name="3 Sağ Ok"/>
          <p:cNvSpPr/>
          <p:nvPr/>
        </p:nvSpPr>
        <p:spPr>
          <a:xfrm>
            <a:off x="467544" y="170080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Sağ Ok"/>
          <p:cNvSpPr/>
          <p:nvPr/>
        </p:nvSpPr>
        <p:spPr>
          <a:xfrm>
            <a:off x="467544" y="227687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Sağ Ok"/>
          <p:cNvSpPr/>
          <p:nvPr/>
        </p:nvSpPr>
        <p:spPr>
          <a:xfrm>
            <a:off x="467544" y="285293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Sağ Ok"/>
          <p:cNvSpPr/>
          <p:nvPr/>
        </p:nvSpPr>
        <p:spPr>
          <a:xfrm>
            <a:off x="467544" y="34290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8 Sağ Ok"/>
          <p:cNvSpPr/>
          <p:nvPr/>
        </p:nvSpPr>
        <p:spPr>
          <a:xfrm>
            <a:off x="467544" y="400506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Sağ Ok"/>
          <p:cNvSpPr/>
          <p:nvPr/>
        </p:nvSpPr>
        <p:spPr>
          <a:xfrm>
            <a:off x="467544" y="458112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wheel spokes="3"/>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dirty="0" smtClean="0"/>
              <a:t>VARLIK için sorulan soruların cevapları evet ise bu varlık canlı,cevaplar hayır ise bu varlığın cansız olduğunu söyleyebiliriz.Bu durumda insan,kedi,kuş,ağaç,balık,solucan gibi varlıklar canlıdır.Canlıların solunum,boşaltım,beslenme, uyartı alabilme ve uyartılara tepki verme,üreme ve büyüme gibi canlılık özellikleri vardır.</a:t>
            </a:r>
          </a:p>
        </p:txBody>
      </p:sp>
      <p:sp>
        <p:nvSpPr>
          <p:cNvPr id="4" name="2 İçerik Yer Tutucusu"/>
          <p:cNvSpPr txBox="1">
            <a:spLocks/>
          </p:cNvSpPr>
          <p:nvPr/>
        </p:nvSpPr>
        <p:spPr>
          <a:xfrm>
            <a:off x="609600" y="17526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tr-TR"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strip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Hava,su,toprak,masa,vazo,cam,bilgisayar gibi varlıklar cansızdır.</a:t>
            </a:r>
          </a:p>
          <a:p>
            <a:r>
              <a:rPr lang="tr-TR" dirty="0" smtClean="0"/>
              <a:t>Leylek,köpek,balık,ağaç canlıdır.</a:t>
            </a:r>
            <a:endParaRPr lang="tr-TR" dirty="0"/>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Canlılar</a:t>
            </a:r>
            <a:br>
              <a:rPr lang="tr-TR" dirty="0" smtClean="0"/>
            </a:br>
            <a:endParaRPr lang="tr-TR" dirty="0"/>
          </a:p>
        </p:txBody>
      </p:sp>
      <p:sp>
        <p:nvSpPr>
          <p:cNvPr id="3" name="2 İçerik Yer Tutucusu"/>
          <p:cNvSpPr>
            <a:spLocks noGrp="1"/>
          </p:cNvSpPr>
          <p:nvPr>
            <p:ph idx="1"/>
          </p:nvPr>
        </p:nvSpPr>
        <p:spPr/>
        <p:txBody>
          <a:bodyPr/>
          <a:lstStyle/>
          <a:p>
            <a:endParaRPr lang="tr-TR" dirty="0"/>
          </a:p>
        </p:txBody>
      </p:sp>
      <p:pic>
        <p:nvPicPr>
          <p:cNvPr id="1027" name="Picture 3" descr="C:\Users\casper\Desktop\Babam Tlf Resimler\Fotoğraf033.jpg"/>
          <p:cNvPicPr>
            <a:picLocks noChangeAspect="1" noChangeArrowheads="1"/>
          </p:cNvPicPr>
          <p:nvPr/>
        </p:nvPicPr>
        <p:blipFill>
          <a:blip r:embed="rId2" cstate="print"/>
          <a:srcRect/>
          <a:stretch>
            <a:fillRect/>
          </a:stretch>
        </p:blipFill>
        <p:spPr bwMode="auto">
          <a:xfrm>
            <a:off x="467544" y="1556792"/>
            <a:ext cx="8208912" cy="4536504"/>
          </a:xfrm>
          <a:prstGeom prst="rect">
            <a:avLst/>
          </a:prstGeom>
          <a:noFill/>
        </p:spPr>
      </p:pic>
    </p:spTree>
  </p:cSld>
  <p:clrMapOvr>
    <a:masterClrMapping/>
  </p:clrMapOvr>
  <p:transition>
    <p:cover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Canlılar</a:t>
            </a:r>
            <a:br>
              <a:rPr lang="tr-TR" dirty="0" smtClean="0"/>
            </a:br>
            <a:endParaRPr lang="tr-TR" dirty="0"/>
          </a:p>
        </p:txBody>
      </p:sp>
      <p:sp>
        <p:nvSpPr>
          <p:cNvPr id="3" name="2 İçerik Yer Tutucusu"/>
          <p:cNvSpPr>
            <a:spLocks noGrp="1"/>
          </p:cNvSpPr>
          <p:nvPr>
            <p:ph idx="1"/>
          </p:nvPr>
        </p:nvSpPr>
        <p:spPr/>
        <p:txBody>
          <a:bodyPr/>
          <a:lstStyle/>
          <a:p>
            <a:endParaRPr lang="tr-TR" dirty="0"/>
          </a:p>
        </p:txBody>
      </p:sp>
      <p:pic>
        <p:nvPicPr>
          <p:cNvPr id="2050" name="Picture 2" descr="C:\Users\casper\Desktop\thumb.jpg"/>
          <p:cNvPicPr>
            <a:picLocks noChangeAspect="1" noChangeArrowheads="1"/>
          </p:cNvPicPr>
          <p:nvPr/>
        </p:nvPicPr>
        <p:blipFill>
          <a:blip r:embed="rId2" cstate="print"/>
          <a:srcRect/>
          <a:stretch>
            <a:fillRect/>
          </a:stretch>
        </p:blipFill>
        <p:spPr bwMode="auto">
          <a:xfrm>
            <a:off x="467544" y="1412776"/>
            <a:ext cx="8208912" cy="4680520"/>
          </a:xfrm>
          <a:prstGeom prst="rect">
            <a:avLst/>
          </a:prstGeom>
          <a:noFill/>
        </p:spPr>
      </p:pic>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Canlılar</a:t>
            </a:r>
            <a:br>
              <a:rPr lang="tr-TR" dirty="0" smtClean="0"/>
            </a:br>
            <a:endParaRPr lang="tr-TR" dirty="0"/>
          </a:p>
        </p:txBody>
      </p:sp>
      <p:sp>
        <p:nvSpPr>
          <p:cNvPr id="3" name="2 İçerik Yer Tutucusu"/>
          <p:cNvSpPr>
            <a:spLocks noGrp="1"/>
          </p:cNvSpPr>
          <p:nvPr>
            <p:ph idx="1"/>
          </p:nvPr>
        </p:nvSpPr>
        <p:spPr/>
        <p:txBody>
          <a:bodyPr/>
          <a:lstStyle/>
          <a:p>
            <a:endParaRPr lang="tr-TR" dirty="0"/>
          </a:p>
        </p:txBody>
      </p:sp>
      <p:pic>
        <p:nvPicPr>
          <p:cNvPr id="3074" name="Picture 2" descr="C:\Users\casper\Desktop\imagesCA99GHQU.jpg"/>
          <p:cNvPicPr>
            <a:picLocks noChangeAspect="1" noChangeArrowheads="1"/>
          </p:cNvPicPr>
          <p:nvPr/>
        </p:nvPicPr>
        <p:blipFill>
          <a:blip r:embed="rId2" cstate="print"/>
          <a:srcRect/>
          <a:stretch>
            <a:fillRect/>
          </a:stretch>
        </p:blipFill>
        <p:spPr bwMode="auto">
          <a:xfrm>
            <a:off x="467544" y="1628800"/>
            <a:ext cx="8208912" cy="4536504"/>
          </a:xfrm>
          <a:prstGeom prst="rect">
            <a:avLst/>
          </a:prstGeom>
          <a:noFill/>
        </p:spPr>
      </p:pic>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Cansızlar</a:t>
            </a:r>
            <a:br>
              <a:rPr lang="tr-TR" dirty="0" smtClean="0"/>
            </a:br>
            <a:endParaRPr lang="tr-TR" dirty="0"/>
          </a:p>
        </p:txBody>
      </p:sp>
      <p:sp>
        <p:nvSpPr>
          <p:cNvPr id="3" name="2 İçerik Yer Tutucusu"/>
          <p:cNvSpPr>
            <a:spLocks noGrp="1"/>
          </p:cNvSpPr>
          <p:nvPr>
            <p:ph idx="1"/>
          </p:nvPr>
        </p:nvSpPr>
        <p:spPr/>
        <p:txBody>
          <a:bodyPr/>
          <a:lstStyle/>
          <a:p>
            <a:endParaRPr lang="tr-TR" dirty="0"/>
          </a:p>
        </p:txBody>
      </p:sp>
      <p:pic>
        <p:nvPicPr>
          <p:cNvPr id="4098" name="Picture 2" descr="C:\Users\casper\Desktop\imagesCAFA1078.jpg"/>
          <p:cNvPicPr>
            <a:picLocks noChangeAspect="1" noChangeArrowheads="1"/>
          </p:cNvPicPr>
          <p:nvPr/>
        </p:nvPicPr>
        <p:blipFill>
          <a:blip r:embed="rId2" cstate="print"/>
          <a:srcRect/>
          <a:stretch>
            <a:fillRect/>
          </a:stretch>
        </p:blipFill>
        <p:spPr bwMode="auto">
          <a:xfrm>
            <a:off x="467544" y="1628800"/>
            <a:ext cx="8208912" cy="4464496"/>
          </a:xfrm>
          <a:prstGeom prst="rect">
            <a:avLst/>
          </a:prstGeom>
          <a:noFill/>
        </p:spPr>
      </p:pic>
    </p:spTree>
  </p:cSld>
  <p:clrMapOvr>
    <a:masterClrMapping/>
  </p:clrMapOvr>
  <p:transition>
    <p:randomBa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85</TotalTime>
  <Words>131</Words>
  <Application>Microsoft Office PowerPoint</Application>
  <PresentationFormat>Ekran Gösterisi (4:3)</PresentationFormat>
  <Paragraphs>23</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Metro</vt:lpstr>
      <vt:lpstr>Canlılar Dünyasını Gezelİm Tanıyalım</vt:lpstr>
      <vt:lpstr>Slayt 2</vt:lpstr>
      <vt:lpstr>Slayt 3</vt:lpstr>
      <vt:lpstr>Slayt 4</vt:lpstr>
      <vt:lpstr>Slayt 5</vt:lpstr>
      <vt:lpstr>Canlılar </vt:lpstr>
      <vt:lpstr>Canlılar </vt:lpstr>
      <vt:lpstr>Canlılar </vt:lpstr>
      <vt:lpstr>Cansızlar </vt:lpstr>
      <vt:lpstr>Cansızlar </vt:lpstr>
      <vt:lpstr>Cansızlar </vt:lpstr>
      <vt:lpstr>ELSEM NUR TÜRKAY  AVNİ TÜRKAY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Canlılar Dünya’sını Gezelim Tanıyalım</dc:title>
  <dc:creator>casper</dc:creator>
  <cp:lastModifiedBy>Cspr</cp:lastModifiedBy>
  <cp:revision>10</cp:revision>
  <dcterms:created xsi:type="dcterms:W3CDTF">2013-04-13T11:47:34Z</dcterms:created>
  <dcterms:modified xsi:type="dcterms:W3CDTF">2013-04-15T05:04:29Z</dcterms:modified>
</cp:coreProperties>
</file>