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256" r:id="rId2"/>
    <p:sldId id="260" r:id="rId3"/>
    <p:sldId id="259" r:id="rId4"/>
    <p:sldId id="257" r:id="rId5"/>
    <p:sldId id="261" r:id="rId6"/>
    <p:sldId id="265" r:id="rId7"/>
    <p:sldId id="266" r:id="rId8"/>
    <p:sldId id="284" r:id="rId9"/>
    <p:sldId id="268" r:id="rId10"/>
    <p:sldId id="264" r:id="rId11"/>
    <p:sldId id="263" r:id="rId12"/>
    <p:sldId id="270" r:id="rId13"/>
    <p:sldId id="271" r:id="rId14"/>
    <p:sldId id="273" r:id="rId15"/>
    <p:sldId id="274" r:id="rId16"/>
    <p:sldId id="286" r:id="rId17"/>
    <p:sldId id="275" r:id="rId18"/>
    <p:sldId id="283" r:id="rId19"/>
    <p:sldId id="276" r:id="rId20"/>
    <p:sldId id="281" r:id="rId21"/>
    <p:sldId id="277" r:id="rId22"/>
    <p:sldId id="279" r:id="rId23"/>
    <p:sldId id="287" r:id="rId24"/>
    <p:sldId id="28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87ED4-B03F-46FF-A648-0E6939A1FBD7}" type="datetimeFigureOut">
              <a:rPr lang="tr-TR" smtClean="0"/>
              <a:pPr/>
              <a:t>08.03.2013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379AB1-9728-418D-BDE1-7AD0EFF8DA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7029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60A0-A588-488C-AA4C-BBC3B2237A02}" type="datetime1">
              <a:rPr lang="tr-TR" smtClean="0"/>
              <a:t>08.03.2013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304F-CC66-47DE-B758-3CCF1D30D28C}" type="datetime1">
              <a:rPr lang="tr-TR" smtClean="0"/>
              <a:t>08.03.2013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71B1-0EAA-4AE6-9E79-925682540329}" type="datetime1">
              <a:rPr lang="tr-TR" smtClean="0"/>
              <a:t>08.03.2013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B160-524F-499C-A425-166903BA1CA3}" type="datetime1">
              <a:rPr lang="tr-TR" smtClean="0"/>
              <a:t>08.03.2013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EA2FE-4B8C-4AB4-967B-0520EBD363E4}" type="datetime1">
              <a:rPr lang="tr-TR" smtClean="0"/>
              <a:t>08.03.2013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BE3BC-E339-4D99-A8E3-FADF7A788B26}" type="datetime1">
              <a:rPr lang="tr-TR" smtClean="0"/>
              <a:t>08.03.2013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D816-8AC8-4D38-AB27-FD4D723EE619}" type="datetime1">
              <a:rPr lang="tr-TR" smtClean="0"/>
              <a:t>08.03.2013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6A87-977A-4D2E-AD03-89860DD1C1AA}" type="datetime1">
              <a:rPr lang="tr-TR" smtClean="0"/>
              <a:t>08.03.2013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A4D6-1632-4473-89AA-C9E63B6E069E}" type="datetime1">
              <a:rPr lang="tr-TR" smtClean="0"/>
              <a:t>08.03.2013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E847-D2B4-4CB5-86F9-AAA92625BF98}" type="datetime1">
              <a:rPr lang="tr-TR" smtClean="0"/>
              <a:t>08.03.2013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FE8-EFB1-4DCE-9FCC-8465E7D9000B}" type="datetime1">
              <a:rPr lang="tr-TR" smtClean="0"/>
              <a:t>08.03.2013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4741D168-3349-43C6-8126-994A0726A213}" type="datetime1">
              <a:rPr lang="tr-TR" smtClean="0"/>
              <a:t>08.03.2013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F27E9CE9-E4A8-4DD4-BBDD-EAACE48983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49796" y="836712"/>
            <a:ext cx="7772400" cy="1872208"/>
          </a:xfrm>
        </p:spPr>
        <p:txBody>
          <a:bodyPr>
            <a:normAutofit/>
          </a:bodyPr>
          <a:lstStyle/>
          <a:p>
            <a:pPr algn="just"/>
            <a:r>
              <a:rPr lang="tr-TR" sz="2800" dirty="0" smtClean="0">
                <a:latin typeface="Hand writing Mutlu" pitchFamily="2" charset="0"/>
              </a:rPr>
              <a:t>1.SORU:</a:t>
            </a:r>
            <a:br>
              <a:rPr lang="tr-TR" sz="2800" dirty="0" smtClean="0">
                <a:latin typeface="Hand writing Mutlu" pitchFamily="2" charset="0"/>
              </a:rPr>
            </a:br>
            <a:r>
              <a:rPr lang="tr-TR" sz="2800" dirty="0" smtClean="0">
                <a:latin typeface="Hand writing Mutlu" pitchFamily="2" charset="0"/>
              </a:rPr>
              <a:t>Aşağıdakilerden  </a:t>
            </a:r>
            <a:r>
              <a:rPr lang="tr-TR" sz="2800" dirty="0">
                <a:latin typeface="Hand writing Mutlu" pitchFamily="2" charset="0"/>
              </a:rPr>
              <a:t>hangisi  Mustafa  Kemal </a:t>
            </a:r>
            <a:r>
              <a:rPr lang="tr-TR" sz="2800" dirty="0" smtClean="0">
                <a:latin typeface="Hand writing Mutlu" pitchFamily="2" charset="0"/>
              </a:rPr>
              <a:t>  </a:t>
            </a:r>
            <a:r>
              <a:rPr lang="tr-TR" sz="2800" dirty="0">
                <a:latin typeface="Hand writing Mutlu" pitchFamily="2" charset="0"/>
              </a:rPr>
              <a:t>Atatürk’ün babasıdır?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42278" y="2929878"/>
            <a:ext cx="7646145" cy="3163418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2"/>
          </p:nvPr>
        </p:nvSpPr>
        <p:spPr>
          <a:xfrm>
            <a:off x="1043608" y="5445224"/>
            <a:ext cx="7488832" cy="365125"/>
          </a:xfrm>
        </p:spPr>
        <p:txBody>
          <a:bodyPr/>
          <a:lstStyle/>
          <a:p>
            <a:endParaRPr lang="tr-TR" sz="12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pic>
        <p:nvPicPr>
          <p:cNvPr id="6" name="Picture 3" descr="C:\Users\SONGÜL BAYRAM\Desktop\imagesCATKTD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356992"/>
            <a:ext cx="1524000" cy="1728192"/>
          </a:xfrm>
          <a:prstGeom prst="rect">
            <a:avLst/>
          </a:prstGeom>
          <a:noFill/>
        </p:spPr>
      </p:pic>
      <p:pic>
        <p:nvPicPr>
          <p:cNvPr id="7" name="Picture 2" descr="C:\Users\SONGÜL BAYRAM\Desktop\imagesCA8P771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356992"/>
            <a:ext cx="1512168" cy="1584176"/>
          </a:xfrm>
          <a:prstGeom prst="rect">
            <a:avLst/>
          </a:prstGeom>
          <a:noFill/>
        </p:spPr>
      </p:pic>
      <p:pic>
        <p:nvPicPr>
          <p:cNvPr id="8" name="Picture 4" descr="C:\Users\SONGÜL BAYRAM\Desktop\imagesCA89V1A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248980"/>
            <a:ext cx="1512168" cy="1800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81737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pongeBob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72175" y="3356992"/>
            <a:ext cx="3171825" cy="3162300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12" name="11 Bulut Belirtme Çizgisi"/>
          <p:cNvSpPr/>
          <p:nvPr/>
        </p:nvSpPr>
        <p:spPr>
          <a:xfrm flipH="1">
            <a:off x="251520" y="260648"/>
            <a:ext cx="8784976" cy="4248472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DOĞRU CEVAP:</a:t>
            </a:r>
          </a:p>
          <a:p>
            <a:pPr algn="ctr"/>
            <a:endParaRPr lang="tr-TR" sz="3200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pPr algn="ctr"/>
            <a:r>
              <a:rPr lang="tr-TR" sz="3200" dirty="0" smtClean="0">
                <a:solidFill>
                  <a:srgbClr val="002060"/>
                </a:solidFill>
                <a:latin typeface="Hand writing Mutlu" pitchFamily="2" charset="0"/>
              </a:rPr>
              <a:t>Nil bakkaldan gazete almış.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9580387"/>
      </p:ext>
    </p:extLst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6. SORU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2769833"/>
            <a:ext cx="9073008" cy="3539527"/>
          </a:xfrm>
        </p:spPr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 </a:t>
            </a:r>
            <a:r>
              <a:rPr lang="tr-TR" sz="3200" dirty="0" smtClean="0">
                <a:latin typeface="Hand writing Mutlu" pitchFamily="2" charset="0"/>
              </a:rPr>
              <a:t>Aşağıdaki kelimelerden kaç tanesinin ilk harfi büyük olur?</a:t>
            </a:r>
          </a:p>
          <a:p>
            <a:endParaRPr lang="tr-TR" sz="3200" dirty="0" smtClean="0">
              <a:latin typeface="Hand writing Mutlu" pitchFamily="2" charset="0"/>
            </a:endParaRPr>
          </a:p>
          <a:p>
            <a:r>
              <a:rPr lang="tr-TR" sz="3200" dirty="0" err="1">
                <a:latin typeface="Hand writing Mutlu" pitchFamily="2" charset="0"/>
              </a:rPr>
              <a:t>g</a:t>
            </a:r>
            <a:r>
              <a:rPr lang="tr-TR" sz="3200" dirty="0" err="1" smtClean="0">
                <a:latin typeface="Hand writing Mutlu" pitchFamily="2" charset="0"/>
              </a:rPr>
              <a:t>ülay</a:t>
            </a:r>
            <a:r>
              <a:rPr lang="tr-TR" sz="3200" dirty="0" smtClean="0">
                <a:latin typeface="Hand writing Mutlu" pitchFamily="2" charset="0"/>
              </a:rPr>
              <a:t> - kalem – ali – sinem – silgi- kart </a:t>
            </a:r>
            <a:endParaRPr lang="tr-TR" sz="3200" dirty="0">
              <a:latin typeface="Hand writing Mutlu" pitchFamily="2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802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pongeBob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72175" y="3356992"/>
            <a:ext cx="3171825" cy="3162300"/>
          </a:xfrm>
          <a:prstGeom prst="rect">
            <a:avLst/>
          </a:prstGeom>
          <a:noFill/>
        </p:spPr>
      </p:pic>
      <p:sp>
        <p:nvSpPr>
          <p:cNvPr id="12" name="11 Bulut Belirtme Çizgisi"/>
          <p:cNvSpPr/>
          <p:nvPr/>
        </p:nvSpPr>
        <p:spPr>
          <a:xfrm flipH="1">
            <a:off x="359024" y="260648"/>
            <a:ext cx="8784976" cy="4248472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DOĞRU CEVAP:</a:t>
            </a:r>
          </a:p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 3</a:t>
            </a:r>
          </a:p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Gülay  - Ali  - Sinem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6105743"/>
      </p:ext>
    </p:extLst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7. SORU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latin typeface="Hand writing Mutlu" pitchFamily="2" charset="0"/>
              </a:rPr>
              <a:t>Yaşadığımız ilin adını yazınız.</a:t>
            </a:r>
            <a:endParaRPr lang="tr-TR" sz="3600" dirty="0">
              <a:latin typeface="Hand writing Mutlu" pitchFamily="2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773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pongeBob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72175" y="3356992"/>
            <a:ext cx="3171825" cy="3162300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12" name="11 Bulut Belirtme Çizgisi"/>
          <p:cNvSpPr/>
          <p:nvPr/>
        </p:nvSpPr>
        <p:spPr>
          <a:xfrm flipH="1">
            <a:off x="-108520" y="295923"/>
            <a:ext cx="8784976" cy="4248472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DOĞRU CEVAP:</a:t>
            </a:r>
          </a:p>
          <a:p>
            <a:pPr algn="ctr"/>
            <a:endParaRPr lang="tr-TR" sz="3200" dirty="0" smtClean="0">
              <a:solidFill>
                <a:schemeClr val="accent5">
                  <a:lumMod val="50000"/>
                </a:schemeClr>
              </a:solidFill>
              <a:latin typeface="Hand writing Mutlu" pitchFamily="2" charset="0"/>
            </a:endParaRPr>
          </a:p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ÇANAKKALE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6105743"/>
      </p:ext>
    </p:extLst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8. SORU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Hand writing Mutlu" pitchFamily="2" charset="0"/>
              </a:rPr>
              <a:t>Okulumuzun adı aşağıdaki şıklardan hangisidir?</a:t>
            </a:r>
          </a:p>
          <a:p>
            <a:pPr marL="45720" indent="0">
              <a:buNone/>
            </a:pPr>
            <a:r>
              <a:rPr lang="tr-TR" sz="3200" dirty="0" smtClean="0">
                <a:latin typeface="Hand writing Mutlu" pitchFamily="2" charset="0"/>
              </a:rPr>
              <a:t>A) </a:t>
            </a:r>
            <a:r>
              <a:rPr lang="tr-TR" sz="3200" dirty="0" err="1" smtClean="0">
                <a:latin typeface="Hand writing Mutlu" pitchFamily="2" charset="0"/>
              </a:rPr>
              <a:t>Evreşe</a:t>
            </a:r>
            <a:r>
              <a:rPr lang="tr-TR" sz="3200" dirty="0" smtClean="0">
                <a:latin typeface="Hand writing Mutlu" pitchFamily="2" charset="0"/>
              </a:rPr>
              <a:t> Orgeneral Nurettin Ersin İlkokulu</a:t>
            </a:r>
          </a:p>
          <a:p>
            <a:pPr marL="45720" indent="0">
              <a:buNone/>
            </a:pPr>
            <a:r>
              <a:rPr lang="tr-TR" sz="3200" dirty="0" smtClean="0">
                <a:latin typeface="Hand writing Mutlu" pitchFamily="2" charset="0"/>
              </a:rPr>
              <a:t>B) </a:t>
            </a:r>
            <a:r>
              <a:rPr lang="tr-TR" sz="3200" dirty="0" err="1" smtClean="0">
                <a:latin typeface="Hand writing Mutlu" pitchFamily="2" charset="0"/>
              </a:rPr>
              <a:t>Evreşe</a:t>
            </a:r>
            <a:r>
              <a:rPr lang="tr-TR" sz="3200" dirty="0" smtClean="0">
                <a:latin typeface="Hand writing Mutlu" pitchFamily="2" charset="0"/>
              </a:rPr>
              <a:t> Atatürk İlkokulu</a:t>
            </a:r>
            <a:endParaRPr lang="tr-TR" sz="3200" dirty="0">
              <a:latin typeface="Hand writing Mutlu" pitchFamily="2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720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pongeBob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72175" y="3356992"/>
            <a:ext cx="3171825" cy="3162300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12" name="11 Bulut Belirtme Çizgisi"/>
          <p:cNvSpPr/>
          <p:nvPr/>
        </p:nvSpPr>
        <p:spPr>
          <a:xfrm flipH="1">
            <a:off x="-108520" y="295923"/>
            <a:ext cx="8784976" cy="4248472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DOĞRU CEVAP:</a:t>
            </a:r>
          </a:p>
          <a:p>
            <a:pPr algn="ctr"/>
            <a:endParaRPr lang="tr-TR" sz="3200" dirty="0" smtClean="0">
              <a:solidFill>
                <a:schemeClr val="accent5">
                  <a:lumMod val="50000"/>
                </a:schemeClr>
              </a:solidFill>
              <a:latin typeface="Hand writing Mutlu" pitchFamily="2" charset="0"/>
            </a:endParaRPr>
          </a:p>
          <a:p>
            <a:pPr algn="ctr"/>
            <a:r>
              <a:rPr lang="tr-TR" sz="3200" dirty="0" err="1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Evreşe</a:t>
            </a:r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 Orgeneral Nurettin Ersin İlkokulu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3734710"/>
      </p:ext>
    </p:extLst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9. SORU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tr-TR" sz="3600" dirty="0" smtClean="0">
                <a:latin typeface="Hand writing Mutlu" pitchFamily="2" charset="0"/>
              </a:rPr>
              <a:t>   57   sayısından önce gelen sayıyı yazınız.</a:t>
            </a:r>
            <a:endParaRPr lang="tr-TR" sz="3600" dirty="0">
              <a:latin typeface="Hand writing Mutlu" pitchFamily="2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472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pongeBob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72175" y="3356992"/>
            <a:ext cx="3171825" cy="3162300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12" name="11 Bulut Belirtme Çizgisi"/>
          <p:cNvSpPr/>
          <p:nvPr/>
        </p:nvSpPr>
        <p:spPr>
          <a:xfrm flipH="1">
            <a:off x="-108520" y="295923"/>
            <a:ext cx="8784976" cy="4248472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DOĞRU CEVAP:</a:t>
            </a:r>
          </a:p>
          <a:p>
            <a:pPr algn="ctr"/>
            <a:endParaRPr lang="tr-TR" sz="3200" dirty="0" smtClean="0">
              <a:solidFill>
                <a:schemeClr val="accent5">
                  <a:lumMod val="50000"/>
                </a:schemeClr>
              </a:solidFill>
              <a:latin typeface="Hand writing Mutlu" pitchFamily="2" charset="0"/>
            </a:endParaRPr>
          </a:p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56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3734710"/>
      </p:ext>
    </p:extLst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10. SORU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tr-TR" sz="7200" dirty="0" smtClean="0">
                <a:latin typeface="Hand writing Mutlu" pitchFamily="2" charset="0"/>
              </a:rPr>
              <a:t>5 + 2 + 1 = </a:t>
            </a:r>
          </a:p>
          <a:p>
            <a:pPr marL="45720" indent="0">
              <a:buNone/>
            </a:pPr>
            <a:r>
              <a:rPr lang="tr-TR" sz="3600" dirty="0" smtClean="0">
                <a:latin typeface="Hand writing Mutlu" pitchFamily="2" charset="0"/>
              </a:rPr>
              <a:t>Yukarıdaki işlemin sonucunu yazınız.</a:t>
            </a:r>
            <a:endParaRPr lang="tr-TR" sz="3600" dirty="0">
              <a:latin typeface="Hand writing Mutlu" pitchFamily="2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3743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pongeBob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72175" y="3356992"/>
            <a:ext cx="3171825" cy="3162300"/>
          </a:xfrm>
          <a:prstGeom prst="rect">
            <a:avLst/>
          </a:prstGeom>
          <a:noFill/>
        </p:spPr>
      </p:pic>
      <p:sp>
        <p:nvSpPr>
          <p:cNvPr id="12" name="11 Bulut Belirtme Çizgisi"/>
          <p:cNvSpPr/>
          <p:nvPr/>
        </p:nvSpPr>
        <p:spPr>
          <a:xfrm flipH="1">
            <a:off x="1331640" y="548680"/>
            <a:ext cx="6264696" cy="3645024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DOĞRU CEVAP:</a:t>
            </a:r>
          </a:p>
          <a:p>
            <a:pPr algn="ctr"/>
            <a:endParaRPr lang="tr-TR" sz="3200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C SEÇENEĞİ;</a:t>
            </a:r>
          </a:p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ALİ RIZA BEY</a:t>
            </a:r>
            <a:endParaRPr lang="tr-TR" sz="32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17227799"/>
      </p:ext>
    </p:extLst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pongeBob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72175" y="3356992"/>
            <a:ext cx="3171825" cy="3162300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12" name="11 Bulut Belirtme Çizgisi"/>
          <p:cNvSpPr/>
          <p:nvPr/>
        </p:nvSpPr>
        <p:spPr>
          <a:xfrm flipH="1">
            <a:off x="-108520" y="295923"/>
            <a:ext cx="8784976" cy="4248472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DOĞRU CEVAP:</a:t>
            </a:r>
          </a:p>
          <a:p>
            <a:pPr algn="ctr"/>
            <a:endParaRPr lang="tr-TR" sz="3200" dirty="0" smtClean="0">
              <a:solidFill>
                <a:schemeClr val="accent5">
                  <a:lumMod val="50000"/>
                </a:schemeClr>
              </a:solidFill>
              <a:latin typeface="Hand writing Mutlu" pitchFamily="2" charset="0"/>
            </a:endParaRPr>
          </a:p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8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3734710"/>
      </p:ext>
    </p:extLst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11. SORU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tr-TR" sz="3600" dirty="0" smtClean="0">
                <a:latin typeface="Hand writing Mutlu" pitchFamily="2" charset="0"/>
              </a:rPr>
              <a:t>    </a:t>
            </a:r>
            <a:r>
              <a:rPr lang="tr-TR" sz="6000" dirty="0" smtClean="0">
                <a:latin typeface="Hand writing Mutlu" pitchFamily="2" charset="0"/>
              </a:rPr>
              <a:t>Kırk iki </a:t>
            </a:r>
          </a:p>
          <a:p>
            <a:pPr marL="45720" indent="0">
              <a:buNone/>
            </a:pPr>
            <a:r>
              <a:rPr lang="tr-TR" sz="4000" dirty="0" smtClean="0">
                <a:latin typeface="Hand writing Mutlu" pitchFamily="2" charset="0"/>
              </a:rPr>
              <a:t>Sayısını rakamla yazınız</a:t>
            </a:r>
            <a:endParaRPr lang="tr-TR" sz="4000" dirty="0">
              <a:latin typeface="Hand writing Mutlu" pitchFamily="2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0296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pongeBob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72175" y="3356992"/>
            <a:ext cx="3171825" cy="3162300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12" name="11 Bulut Belirtme Çizgisi"/>
          <p:cNvSpPr/>
          <p:nvPr/>
        </p:nvSpPr>
        <p:spPr>
          <a:xfrm flipH="1">
            <a:off x="-108520" y="295923"/>
            <a:ext cx="8784976" cy="4248472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DOĞRU CEVAP:</a:t>
            </a:r>
          </a:p>
          <a:p>
            <a:pPr algn="ctr"/>
            <a:endParaRPr lang="tr-TR" sz="3200" dirty="0" smtClean="0">
              <a:solidFill>
                <a:schemeClr val="accent5">
                  <a:lumMod val="50000"/>
                </a:schemeClr>
              </a:solidFill>
              <a:latin typeface="Hand writing Mutlu" pitchFamily="2" charset="0"/>
            </a:endParaRPr>
          </a:p>
          <a:p>
            <a:pPr algn="ctr"/>
            <a:r>
              <a:rPr lang="tr-TR" sz="60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42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3734710"/>
      </p:ext>
    </p:extLst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12. SORU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latin typeface="Hand writing Mutlu" pitchFamily="2" charset="0"/>
              </a:rPr>
              <a:t>Atatürk ‘ün doğduğu şehri yazınız.</a:t>
            </a:r>
            <a:endParaRPr lang="tr-TR" sz="4800" dirty="0">
              <a:latin typeface="Hand writing Mutlu" pitchFamily="2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164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pongeBob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72175" y="3356992"/>
            <a:ext cx="3171825" cy="3162300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12" name="11 Bulut Belirtme Çizgisi"/>
          <p:cNvSpPr/>
          <p:nvPr/>
        </p:nvSpPr>
        <p:spPr>
          <a:xfrm flipH="1">
            <a:off x="-108520" y="295923"/>
            <a:ext cx="8784976" cy="4248472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DOĞRU CEVAP:</a:t>
            </a:r>
          </a:p>
          <a:p>
            <a:pPr algn="ctr"/>
            <a:endParaRPr lang="tr-TR" sz="3200" dirty="0" smtClean="0">
              <a:solidFill>
                <a:schemeClr val="accent5">
                  <a:lumMod val="50000"/>
                </a:schemeClr>
              </a:solidFill>
              <a:latin typeface="Hand writing Mutlu" pitchFamily="2" charset="0"/>
            </a:endParaRPr>
          </a:p>
          <a:p>
            <a:pPr algn="ctr"/>
            <a:r>
              <a:rPr lang="tr-TR" sz="66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Selanik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3734710"/>
      </p:ext>
    </p:extLst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892696"/>
          </a:xfrm>
        </p:spPr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2. SORU:   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7160840" cy="2880320"/>
          </a:xfrm>
        </p:spPr>
        <p:txBody>
          <a:bodyPr>
            <a:noAutofit/>
          </a:bodyPr>
          <a:lstStyle/>
          <a:p>
            <a:r>
              <a:rPr lang="tr-TR" sz="4000" u="sng" dirty="0" smtClean="0">
                <a:solidFill>
                  <a:schemeClr val="tx1"/>
                </a:solidFill>
                <a:latin typeface="Hand writing Mutlu" pitchFamily="2" charset="0"/>
              </a:rPr>
              <a:t>İlkbahar </a:t>
            </a:r>
            <a:r>
              <a:rPr lang="tr-TR" sz="4000" dirty="0" smtClean="0">
                <a:solidFill>
                  <a:schemeClr val="tx1"/>
                </a:solidFill>
                <a:latin typeface="Hand writing Mutlu" pitchFamily="2" charset="0"/>
              </a:rPr>
              <a:t> mevsiminden sonra hangi mevsim gelir, yazınız.</a:t>
            </a:r>
            <a:endParaRPr lang="tr-TR" sz="4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60227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6" name="11 Bulut Belirtme Çizgisi"/>
          <p:cNvSpPr>
            <a:spLocks noGrp="1"/>
          </p:cNvSpPr>
          <p:nvPr>
            <p:ph idx="1"/>
          </p:nvPr>
        </p:nvSpPr>
        <p:spPr>
          <a:xfrm>
            <a:off x="827584" y="1052736"/>
            <a:ext cx="7315200" cy="3539527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DOĞRU CEVAP:</a:t>
            </a:r>
          </a:p>
          <a:p>
            <a:pPr algn="ctr"/>
            <a:endParaRPr lang="tr-TR" sz="3200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YAZ</a:t>
            </a:r>
            <a:endParaRPr lang="tr-TR" sz="32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7" name="Picture 4" descr="SpongeBob[1]"/>
          <p:cNvPicPr>
            <a:picLocks noChangeAspect="1" noChangeArrowheads="1" noCrop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72175" y="3140968"/>
            <a:ext cx="3171825" cy="3162300"/>
          </a:xfrm>
          <a:prstGeom prst="rect">
            <a:avLst/>
          </a:prstGeom>
          <a:noFill/>
        </p:spPr>
      </p:pic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374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3. SORU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>
                <a:latin typeface="Hand writing Mutlu" pitchFamily="2" charset="0"/>
              </a:rPr>
              <a:t>Bugün hangi </a:t>
            </a:r>
            <a:r>
              <a:rPr lang="tr-TR" sz="4000" u="sng" dirty="0" smtClean="0">
                <a:latin typeface="Hand writing Mutlu" pitchFamily="2" charset="0"/>
              </a:rPr>
              <a:t>ayda</a:t>
            </a:r>
            <a:r>
              <a:rPr lang="tr-TR" sz="4000" dirty="0" smtClean="0">
                <a:latin typeface="Hand writing Mutlu" pitchFamily="2" charset="0"/>
              </a:rPr>
              <a:t> olduğumuzu </a:t>
            </a:r>
            <a:r>
              <a:rPr lang="tr-TR" sz="4000" dirty="0" err="1" smtClean="0">
                <a:latin typeface="Hand writing Mutlu" pitchFamily="2" charset="0"/>
              </a:rPr>
              <a:t>yazınz</a:t>
            </a:r>
            <a:r>
              <a:rPr lang="tr-TR" sz="4000" dirty="0" smtClean="0">
                <a:latin typeface="Hand writing Mutlu" pitchFamily="2" charset="0"/>
              </a:rPr>
              <a:t>.</a:t>
            </a:r>
            <a:endParaRPr lang="tr-TR" sz="4000" dirty="0">
              <a:latin typeface="Hand writing Mutlu" pitchFamily="2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3899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pongeBob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72175" y="3356992"/>
            <a:ext cx="3171825" cy="3162300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12" name="11 Bulut Belirtme Çizgisi"/>
          <p:cNvSpPr/>
          <p:nvPr/>
        </p:nvSpPr>
        <p:spPr>
          <a:xfrm flipH="1">
            <a:off x="827584" y="260648"/>
            <a:ext cx="6264696" cy="3645024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DOĞRU CEVAP:</a:t>
            </a:r>
          </a:p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8 MART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9580387"/>
      </p:ext>
    </p:extLst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4. SORU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latin typeface="Hand writing Mutlu" pitchFamily="2" charset="0"/>
              </a:rPr>
              <a:t> y , e , b ,e , e , z , l  </a:t>
            </a:r>
          </a:p>
          <a:p>
            <a:r>
              <a:rPr lang="tr-TR" sz="3600" dirty="0" smtClean="0">
                <a:latin typeface="Hand writing Mutlu" pitchFamily="2" charset="0"/>
              </a:rPr>
              <a:t>Yukarıda harfleri karışık olarak verilmiş sebzeyi yazınız.</a:t>
            </a:r>
            <a:endParaRPr lang="tr-TR" sz="3600" dirty="0">
              <a:latin typeface="Hand writing Mutlu" pitchFamily="2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142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pongeBob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72175" y="3356992"/>
            <a:ext cx="3171825" cy="3162300"/>
          </a:xfrm>
          <a:prstGeom prst="rect">
            <a:avLst/>
          </a:prstGeom>
          <a:noFill/>
        </p:spPr>
      </p:pic>
      <p:sp>
        <p:nvSpPr>
          <p:cNvPr id="12" name="11 Bulut Belirtme Çizgisi"/>
          <p:cNvSpPr/>
          <p:nvPr/>
        </p:nvSpPr>
        <p:spPr>
          <a:xfrm flipH="1">
            <a:off x="-108520" y="295923"/>
            <a:ext cx="8784976" cy="4248472"/>
          </a:xfrm>
          <a:prstGeom prst="cloudCallout">
            <a:avLst>
              <a:gd name="adj1" fmla="val -35953"/>
              <a:gd name="adj2" fmla="val 70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DOĞRU CEVAP:</a:t>
            </a:r>
          </a:p>
          <a:p>
            <a:pPr algn="ctr"/>
            <a:endParaRPr lang="tr-TR" sz="3200" dirty="0" smtClean="0">
              <a:solidFill>
                <a:schemeClr val="accent5">
                  <a:lumMod val="50000"/>
                </a:schemeClr>
              </a:solidFill>
              <a:latin typeface="Hand writing Mutlu" pitchFamily="2" charset="0"/>
            </a:endParaRPr>
          </a:p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  <a:latin typeface="Hand writing Mutlu" pitchFamily="2" charset="0"/>
              </a:rPr>
              <a:t>bezelye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3734710"/>
      </p:ext>
    </p:extLst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59632" y="1556792"/>
            <a:ext cx="7315200" cy="1154097"/>
          </a:xfrm>
        </p:spPr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5. SORU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2769833"/>
            <a:ext cx="7978080" cy="3539527"/>
          </a:xfrm>
        </p:spPr>
        <p:txBody>
          <a:bodyPr>
            <a:normAutofit/>
          </a:bodyPr>
          <a:lstStyle/>
          <a:p>
            <a:r>
              <a:rPr lang="tr-TR" sz="3600" dirty="0">
                <a:latin typeface="Hand writing Mutlu" pitchFamily="2" charset="0"/>
              </a:rPr>
              <a:t>g</a:t>
            </a:r>
            <a:r>
              <a:rPr lang="tr-TR" sz="3600" dirty="0" smtClean="0">
                <a:latin typeface="Hand writing Mutlu" pitchFamily="2" charset="0"/>
              </a:rPr>
              <a:t>azete –almış - </a:t>
            </a:r>
            <a:r>
              <a:rPr lang="tr-TR" sz="3600" dirty="0" err="1" smtClean="0">
                <a:latin typeface="Hand writing Mutlu" pitchFamily="2" charset="0"/>
              </a:rPr>
              <a:t>nil</a:t>
            </a:r>
            <a:r>
              <a:rPr lang="tr-TR" sz="3600" dirty="0" smtClean="0">
                <a:latin typeface="Hand writing Mutlu" pitchFamily="2" charset="0"/>
              </a:rPr>
              <a:t>  - bakkaldan </a:t>
            </a:r>
          </a:p>
          <a:p>
            <a:endParaRPr lang="tr-TR" sz="3600" dirty="0">
              <a:latin typeface="Hand writing Mutlu" pitchFamily="2" charset="0"/>
            </a:endParaRPr>
          </a:p>
          <a:p>
            <a:r>
              <a:rPr lang="tr-TR" sz="3600" dirty="0" smtClean="0">
                <a:latin typeface="Hand writing Mutlu" pitchFamily="2" charset="0"/>
              </a:rPr>
              <a:t>– Yukarıda kelimeleri karışık olarak verilmiş cümleyi anlamlı şekilde sıraya koyunuz.</a:t>
            </a:r>
            <a:endParaRPr lang="tr-TR" sz="3600" dirty="0">
              <a:latin typeface="Hand writing Mutlu" pitchFamily="2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9CE9-E4A8-4DD4-BBDD-EAACE4898350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4040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ktif">
  <a:themeElements>
    <a:clrScheme name="Perspektif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is Klasik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ktif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96</TotalTime>
  <Words>259</Words>
  <Application>Microsoft Office PowerPoint</Application>
  <PresentationFormat>Ekran Gösterisi (4:3)</PresentationFormat>
  <Paragraphs>92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Perspektif</vt:lpstr>
      <vt:lpstr>1.SORU: Aşağıdakilerden  hangisi  Mustafa  Kemal   Atatürk’ün babasıdır?</vt:lpstr>
      <vt:lpstr>Slayt 2</vt:lpstr>
      <vt:lpstr>2. SORU:   </vt:lpstr>
      <vt:lpstr>Slayt 4</vt:lpstr>
      <vt:lpstr>3. SORU</vt:lpstr>
      <vt:lpstr>Slayt 6</vt:lpstr>
      <vt:lpstr>4. SORU</vt:lpstr>
      <vt:lpstr>Slayt 8</vt:lpstr>
      <vt:lpstr>5. SORU</vt:lpstr>
      <vt:lpstr>Slayt 10</vt:lpstr>
      <vt:lpstr>6. SORU</vt:lpstr>
      <vt:lpstr>Slayt 12</vt:lpstr>
      <vt:lpstr>7. SORU</vt:lpstr>
      <vt:lpstr>Slayt 14</vt:lpstr>
      <vt:lpstr>8. SORU</vt:lpstr>
      <vt:lpstr>Slayt 16</vt:lpstr>
      <vt:lpstr>9. SORU</vt:lpstr>
      <vt:lpstr>Slayt 18</vt:lpstr>
      <vt:lpstr>10. SORU</vt:lpstr>
      <vt:lpstr>Slayt 20</vt:lpstr>
      <vt:lpstr>11. SORU</vt:lpstr>
      <vt:lpstr>Slayt 22</vt:lpstr>
      <vt:lpstr>12. SORU</vt:lpstr>
      <vt:lpstr>Slayt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SORU: Aşağıdakilerden  hangisi  Mustafa  Kemal    Atatürk’ün babasıdır?</dc:title>
  <dc:creator>BARIS</dc:creator>
  <cp:lastModifiedBy>lenovo</cp:lastModifiedBy>
  <cp:revision>13</cp:revision>
  <dcterms:created xsi:type="dcterms:W3CDTF">2013-02-26T19:01:30Z</dcterms:created>
  <dcterms:modified xsi:type="dcterms:W3CDTF">2013-03-08T12:27:02Z</dcterms:modified>
</cp:coreProperties>
</file>