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BEA23-3431-4015-8AED-266658C043F8}" type="datetimeFigureOut">
              <a:rPr lang="tr-TR" smtClean="0"/>
              <a:t>08.05.2012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23691-1FD3-48D1-B7A7-0174CB4293D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28791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BEA23-3431-4015-8AED-266658C043F8}" type="datetimeFigureOut">
              <a:rPr lang="tr-TR" smtClean="0"/>
              <a:t>08.05.2012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23691-1FD3-48D1-B7A7-0174CB4293D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96453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BEA23-3431-4015-8AED-266658C043F8}" type="datetimeFigureOut">
              <a:rPr lang="tr-TR" smtClean="0"/>
              <a:t>08.05.2012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23691-1FD3-48D1-B7A7-0174CB4293D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10972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BEA23-3431-4015-8AED-266658C043F8}" type="datetimeFigureOut">
              <a:rPr lang="tr-TR" smtClean="0"/>
              <a:t>08.05.2012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23691-1FD3-48D1-B7A7-0174CB4293D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07364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BEA23-3431-4015-8AED-266658C043F8}" type="datetimeFigureOut">
              <a:rPr lang="tr-TR" smtClean="0"/>
              <a:t>08.05.2012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23691-1FD3-48D1-B7A7-0174CB4293D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7620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BEA23-3431-4015-8AED-266658C043F8}" type="datetimeFigureOut">
              <a:rPr lang="tr-TR" smtClean="0"/>
              <a:t>08.05.2012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23691-1FD3-48D1-B7A7-0174CB4293D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33758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BEA23-3431-4015-8AED-266658C043F8}" type="datetimeFigureOut">
              <a:rPr lang="tr-TR" smtClean="0"/>
              <a:t>08.05.2012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23691-1FD3-48D1-B7A7-0174CB4293D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5979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BEA23-3431-4015-8AED-266658C043F8}" type="datetimeFigureOut">
              <a:rPr lang="tr-TR" smtClean="0"/>
              <a:t>08.05.2012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23691-1FD3-48D1-B7A7-0174CB4293D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903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BEA23-3431-4015-8AED-266658C043F8}" type="datetimeFigureOut">
              <a:rPr lang="tr-TR" smtClean="0"/>
              <a:t>08.05.2012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23691-1FD3-48D1-B7A7-0174CB4293D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39418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BEA23-3431-4015-8AED-266658C043F8}" type="datetimeFigureOut">
              <a:rPr lang="tr-TR" smtClean="0"/>
              <a:t>08.05.2012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23691-1FD3-48D1-B7A7-0174CB4293D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8500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BEA23-3431-4015-8AED-266658C043F8}" type="datetimeFigureOut">
              <a:rPr lang="tr-TR" smtClean="0"/>
              <a:t>08.05.2012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23691-1FD3-48D1-B7A7-0174CB4293D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39320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6BEA23-3431-4015-8AED-266658C043F8}" type="datetimeFigureOut">
              <a:rPr lang="tr-TR" smtClean="0"/>
              <a:t>08.05.2012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723691-1FD3-48D1-B7A7-0174CB4293D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6692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3.gstatic.com/images?q=tbn:ANd9GcRG_pu41NsKQzg4Ouf0zYXJ0csprqIeHowM2owLLa69cnmqsWQeT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-24914"/>
            <a:ext cx="7848872" cy="6882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97905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555598"/>
            <a:ext cx="4464496" cy="387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04251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808447"/>
            <a:ext cx="4392487" cy="4492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30272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819553"/>
            <a:ext cx="4464496" cy="490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2884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680315"/>
            <a:ext cx="4968552" cy="5125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55890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68750" y="2967335"/>
            <a:ext cx="88065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Bunların hepsi birer kar tanesi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44706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4624"/>
            <a:ext cx="6984776" cy="698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8965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4308" y="1468433"/>
            <a:ext cx="5055963" cy="4048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8405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40611"/>
            <a:ext cx="4536504" cy="4040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24167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75783"/>
            <a:ext cx="4752528" cy="4158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3271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851957"/>
            <a:ext cx="4536504" cy="4638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02409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548679"/>
            <a:ext cx="5112568" cy="5842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49803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021066"/>
            <a:ext cx="4752528" cy="4738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09912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7" y="1268761"/>
            <a:ext cx="4823172" cy="4258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9435341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5</Words>
  <Application>Microsoft Office PowerPoint</Application>
  <PresentationFormat>Ekran Gösterisi (4:3)</PresentationFormat>
  <Paragraphs>1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~ By M.Baran ™ ~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elifnisa</dc:creator>
  <cp:lastModifiedBy>elifnisa</cp:lastModifiedBy>
  <cp:revision>1</cp:revision>
  <dcterms:created xsi:type="dcterms:W3CDTF">2012-05-07T21:03:15Z</dcterms:created>
  <dcterms:modified xsi:type="dcterms:W3CDTF">2012-05-07T21:10:37Z</dcterms:modified>
</cp:coreProperties>
</file>