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1813" cy="97107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E9D"/>
    <a:srgbClr val="0688C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>
        <p:scale>
          <a:sx n="71" d="100"/>
          <a:sy n="71" d="100"/>
        </p:scale>
        <p:origin x="-1992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687388" y="685800"/>
            <a:ext cx="7769225" cy="5486400"/>
          </a:xfrm>
          <a:prstGeom prst="rect">
            <a:avLst/>
          </a:prstGeom>
          <a:solidFill>
            <a:srgbClr val="FCEE9D"/>
          </a:solidFill>
          <a:ln w="508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914400" y="914400"/>
            <a:ext cx="7313613" cy="50276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4108" name="Picture 12" descr="kindergarten_dipl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42863"/>
            <a:ext cx="9134475" cy="677227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362200" y="1295400"/>
            <a:ext cx="4419600" cy="990600"/>
          </a:xfrm>
        </p:spPr>
        <p:txBody>
          <a:bodyPr/>
          <a:lstStyle>
            <a:lvl1pPr algn="ctr">
              <a:defRPr sz="3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362200"/>
            <a:ext cx="6400800" cy="838200"/>
          </a:xfrm>
        </p:spPr>
        <p:txBody>
          <a:bodyPr wrap="none"/>
          <a:lstStyle>
            <a:lvl1pPr marL="0" indent="0" algn="ctr">
              <a:buFontTx/>
              <a:buNone/>
              <a:defRPr sz="4600"/>
            </a:lvl1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324600" y="990600"/>
            <a:ext cx="1752600" cy="4876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066800" y="990600"/>
            <a:ext cx="5105400" cy="4876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66800" y="2209800"/>
            <a:ext cx="34290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4290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E9D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687388" y="685800"/>
            <a:ext cx="7769225" cy="5486400"/>
          </a:xfrm>
          <a:prstGeom prst="rect">
            <a:avLst/>
          </a:prstGeom>
          <a:solidFill>
            <a:srgbClr val="FCEE9D"/>
          </a:solidFill>
          <a:ln w="508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914400" y="914400"/>
            <a:ext cx="7313613" cy="50276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1038" name="Picture 14" descr="kindergarten_diploma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63" y="42863"/>
            <a:ext cx="9134475" cy="67722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990600"/>
            <a:ext cx="701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209800"/>
            <a:ext cx="7010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E9D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1428728" y="1500174"/>
            <a:ext cx="6048672" cy="1008112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Narkisim" pitchFamily="34" charset="-79"/>
                <a:cs typeface="Narkisim" pitchFamily="34" charset="-79"/>
              </a:rPr>
              <a:t>2-E YILDIZLARI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Narkisim" pitchFamily="34" charset="-79"/>
                <a:cs typeface="Narkisim" pitchFamily="34" charset="-79"/>
              </a:rPr>
              <a:t/>
            </a:r>
            <a:b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Narkisim" pitchFamily="34" charset="-79"/>
                <a:cs typeface="Narkisim" pitchFamily="34" charset="-79"/>
              </a:rPr>
            </a:br>
            <a:r>
              <a:rPr lang="tr-TR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Snap ITC" pitchFamily="82" charset="0"/>
                <a:cs typeface="Narkisim" pitchFamily="34" charset="-79"/>
              </a:rPr>
              <a:t>BAŞARI  BELGESİ</a:t>
            </a:r>
            <a:endParaRPr lang="en-US" sz="4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  <a:latin typeface="Snap ITC" pitchFamily="82" charset="0"/>
              <a:cs typeface="Narkisim" pitchFamily="34" charset="-79"/>
            </a:endParaRP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2643182"/>
            <a:ext cx="6400800" cy="838200"/>
          </a:xfrm>
        </p:spPr>
        <p:txBody>
          <a:bodyPr/>
          <a:lstStyle/>
          <a:p>
            <a:endParaRPr lang="tr-TR" sz="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60000" endA="900" endPos="58000" dir="5400000" sy="-100000" algn="bl" rotWithShape="0"/>
              </a:effectLst>
              <a:latin typeface="Lucida Handwriting" pitchFamily="66" charset="0"/>
            </a:endParaRPr>
          </a:p>
          <a:p>
            <a:r>
              <a:rPr lang="tr-TR" sz="28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60000" endA="900" endPos="58000" dir="5400000" sy="-100000" algn="bl" rotWithShape="0"/>
                </a:effectLst>
                <a:latin typeface="Segoe Script" pitchFamily="34" charset="0"/>
                <a:cs typeface="Aparajita" pitchFamily="34" charset="0"/>
              </a:rPr>
              <a:t>Halim KÖYLÜ</a:t>
            </a:r>
            <a:endParaRPr lang="en-US" sz="2800" b="1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60000" endA="900" endPos="58000" dir="5400000" sy="-100000" algn="bl" rotWithShape="0"/>
              </a:effectLst>
              <a:latin typeface="Segoe Script" pitchFamily="34" charset="0"/>
              <a:cs typeface="Aparajita" pitchFamily="34" charset="0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428728" y="4929198"/>
            <a:ext cx="6781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dirty="0">
                <a:latin typeface="Garamond" pitchFamily="18" charset="0"/>
              </a:rPr>
              <a:t>				</a:t>
            </a:r>
            <a:r>
              <a:rPr lang="tr-TR" dirty="0" smtClean="0">
                <a:latin typeface="Garamond" pitchFamily="18" charset="0"/>
              </a:rPr>
              <a:t>                          </a:t>
            </a:r>
            <a:r>
              <a:rPr lang="tr-TR" sz="1200" dirty="0" smtClean="0">
                <a:latin typeface="Lucida Handwriting" pitchFamily="66" charset="0"/>
                <a:cs typeface="Narkisim" pitchFamily="34" charset="-79"/>
              </a:rPr>
              <a:t>H.O.</a:t>
            </a:r>
            <a:r>
              <a:rPr lang="tr-TR" sz="1200" dirty="0" smtClean="0">
                <a:latin typeface="Lucida Handwriting" pitchFamily="66" charset="0"/>
                <a:cs typeface="Narkisim" pitchFamily="34" charset="-79"/>
              </a:rPr>
              <a:t>BEŞER</a:t>
            </a:r>
            <a:endParaRPr lang="tr-TR" sz="1200" dirty="0" smtClean="0">
              <a:latin typeface="Lucida Handwriting" pitchFamily="66" charset="0"/>
              <a:cs typeface="Narkisim" pitchFamily="34" charset="-79"/>
            </a:endParaRPr>
          </a:p>
          <a:p>
            <a:r>
              <a:rPr lang="tr-TR" sz="1200" dirty="0" smtClean="0">
                <a:latin typeface="Lucida Handwriting" pitchFamily="66" charset="0"/>
                <a:cs typeface="Narkisim" pitchFamily="34" charset="-79"/>
              </a:rPr>
              <a:t>					  2- E  Sınıf   Öğretmeni</a:t>
            </a:r>
          </a:p>
          <a:p>
            <a:r>
              <a:rPr lang="tr-TR" sz="1200" dirty="0" smtClean="0">
                <a:latin typeface="Narkisim" pitchFamily="34" charset="-79"/>
                <a:cs typeface="Narkisim" pitchFamily="34" charset="-79"/>
              </a:rPr>
              <a:t>  </a:t>
            </a:r>
            <a:endParaRPr lang="en-US" sz="1200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6" name="Rectangle 8"/>
          <p:cNvSpPr txBox="1">
            <a:spLocks noChangeArrowheads="1"/>
          </p:cNvSpPr>
          <p:nvPr/>
        </p:nvSpPr>
        <p:spPr bwMode="auto">
          <a:xfrm>
            <a:off x="1447800" y="3929066"/>
            <a:ext cx="64008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00" b="1" i="0" u="none" strike="noStrike" kern="0" cap="none" spc="300" normalizeH="0" baseline="0" noProof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60000" endA="900" endPos="58000" dir="5400000" sy="-100000" algn="bl" rotWithShape="0"/>
              </a:effectLst>
              <a:uLnTx/>
              <a:uFillTx/>
              <a:latin typeface="Lucida Handwriting" pitchFamily="66" charset="0"/>
              <a:ea typeface="+mn-ea"/>
              <a:cs typeface="+mn-cs"/>
            </a:endParaRP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1285852" y="3857628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00" b="1" i="0" u="none" strike="noStrike" kern="0" cap="none" spc="300" normalizeH="0" baseline="0" noProof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60000" endA="900" endPos="58000" dir="5400000" sy="-100000" algn="bl" rotWithShape="0"/>
              </a:effectLst>
              <a:uLnTx/>
              <a:uFillTx/>
              <a:latin typeface="Lucida Handwriting" pitchFamily="66" charset="0"/>
              <a:ea typeface="+mn-ea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57290" y="3500438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     </a:t>
            </a:r>
            <a:r>
              <a:rPr lang="tr-TR" sz="3200" dirty="0" smtClean="0">
                <a:solidFill>
                  <a:schemeClr val="accent1">
                    <a:lumMod val="10000"/>
                  </a:schemeClr>
                </a:solidFill>
                <a:latin typeface="TypoUpright BT" pitchFamily="66" charset="0"/>
              </a:rPr>
              <a:t>Ders içi ve ders dışındaki çalışmalarınla beni mutlu ettiğin için teşekkür ederim…Sevgilerimle…</a:t>
            </a:r>
            <a:endParaRPr lang="tr-TR" sz="3200" dirty="0">
              <a:solidFill>
                <a:schemeClr val="accent1">
                  <a:lumMod val="10000"/>
                </a:schemeClr>
              </a:solidFill>
              <a:latin typeface="TypoUpright B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ndergarten diploma">
  <a:themeElements>
    <a:clrScheme name="Ofis Teması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 Teması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is Teması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136</TotalTime>
  <Words>18</Words>
  <Application>Microsoft Office PowerPoint</Application>
  <PresentationFormat>Ekran Gösterisi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Kindergarten diploma</vt:lpstr>
      <vt:lpstr>2-E YILDIZLARI BAŞARI  BELGESİ</vt:lpstr>
    </vt:vector>
  </TitlesOfParts>
  <Company>CASPER BILGISAYAR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Kindergarten Diploma</dc:title>
  <dc:creator>CASPERHOME</dc:creator>
  <cp:lastModifiedBy>vaioBESER</cp:lastModifiedBy>
  <cp:revision>29</cp:revision>
  <dcterms:created xsi:type="dcterms:W3CDTF">2010-12-25T16:14:32Z</dcterms:created>
  <dcterms:modified xsi:type="dcterms:W3CDTF">2013-01-13T10:32:15Z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TC101130471033</vt:lpwstr>
  </property>
</Properties>
</file>