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CA6D1-338A-4AD3-9C31-5050E9B3733E}" type="datetimeFigureOut">
              <a:rPr lang="tr-TR" smtClean="0"/>
              <a:pPr/>
              <a:t>20.01.2013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11202-424C-47F6-A42D-816D27727CD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1791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57E6E0B-5343-4F21-8D62-6086AA7DF48F}" type="datetime1">
              <a:rPr lang="tr-TR" smtClean="0"/>
              <a:t>20.01.2013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A2837-96DB-40C3-A0C5-6D60812A3CF4}" type="datetime1">
              <a:rPr lang="tr-TR" smtClean="0"/>
              <a:t>20.01.2013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C9718-16BF-49FE-9C28-40DE91F0D4B8}" type="datetime1">
              <a:rPr lang="tr-TR" smtClean="0"/>
              <a:t>20.01.2013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80F2DA9-063D-423C-8A1E-E90E217FC1E9}" type="datetime1">
              <a:rPr lang="tr-TR" smtClean="0"/>
              <a:t>20.01.2013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CD291AE7-3B6F-4F95-8FE0-71838FB14B1E}" type="datetime1">
              <a:rPr lang="tr-TR" smtClean="0"/>
              <a:t>20.01.2013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DD43883-A00A-43EB-89B0-6B328CFEF157}" type="datetime1">
              <a:rPr lang="tr-TR" smtClean="0"/>
              <a:t>20.01.2013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6593B76-8021-484F-9FF7-28A3578D6C8F}" type="datetime1">
              <a:rPr lang="tr-TR" smtClean="0"/>
              <a:t>20.01.2013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6856F-CDD9-4B96-B302-1147177F4C19}" type="datetime1">
              <a:rPr lang="tr-TR" smtClean="0"/>
              <a:t>20.01.2013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CBD7E2D-D248-4023-8377-BE81ABF23C63}" type="datetime1">
              <a:rPr lang="tr-TR" smtClean="0"/>
              <a:t>20.01.2013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BD96C51-A550-4409-9638-3FD05CF8095D}" type="datetime1">
              <a:rPr lang="tr-TR" smtClean="0"/>
              <a:t>20.01.2013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11DBE742-9B74-41AE-87F4-D7A00A59B5B1}" type="datetime1">
              <a:rPr lang="tr-TR" smtClean="0"/>
              <a:t>20.01.2013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331DE76-E539-4BF2-A15E-1EEB7879E50E}" type="datetime1">
              <a:rPr lang="tr-TR" smtClean="0"/>
              <a:t>20.01.2013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…www.sorubak.com…</a:t>
            </a: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961B46C-0453-48D4-81C0-0212BEE42B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tr-TR" dirty="0" smtClean="0">
                <a:latin typeface="Jokerman" pitchFamily="82" charset="0"/>
              </a:rPr>
              <a:t>Tam Sayılarla Çıkarma İşlemi</a:t>
            </a:r>
            <a:endParaRPr lang="tr-TR" dirty="0">
              <a:latin typeface="Jokerm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dirty="0" smtClean="0">
                <a:solidFill>
                  <a:srgbClr val="FF0000"/>
                </a:solidFill>
                <a:latin typeface="Jokerman" pitchFamily="82" charset="0"/>
              </a:rPr>
              <a:t>HAMZA SOLAK</a:t>
            </a:r>
          </a:p>
          <a:p>
            <a:r>
              <a:rPr lang="tr-TR" sz="8000" dirty="0" smtClean="0">
                <a:solidFill>
                  <a:srgbClr val="FF0000"/>
                </a:solidFill>
                <a:latin typeface="Jokerman" pitchFamily="82" charset="0"/>
              </a:rPr>
              <a:t>SON:::</a:t>
            </a:r>
            <a:r>
              <a:rPr lang="tr-TR" sz="8000" dirty="0" smtClean="0">
                <a:solidFill>
                  <a:srgbClr val="FF0000"/>
                </a:solidFill>
                <a:latin typeface="Jokerman" pitchFamily="82" charset="0"/>
                <a:sym typeface="Wingdings" pitchFamily="2" charset="2"/>
              </a:rPr>
              <a:t></a:t>
            </a:r>
            <a:endParaRPr lang="tr-TR" sz="8000" dirty="0">
              <a:solidFill>
                <a:srgbClr val="FF0000"/>
              </a:solidFill>
              <a:latin typeface="Jokerman" pitchFamily="82" charset="0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14400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…www.sorubak.com…</a:t>
            </a:r>
            <a:endParaRPr lang="tr-TR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</TotalTime>
  <Words>39</Words>
  <Application>Microsoft Office PowerPoint</Application>
  <PresentationFormat>Ekran Gösterisi (4:3)</PresentationFormat>
  <Paragraphs>13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Canlı</vt:lpstr>
      <vt:lpstr>Tam Sayılarla Çıkarma İşlemi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Tam Sayılarla Çıkarma İşlemi</dc:title>
  <dc:creator>pc</dc:creator>
  <cp:lastModifiedBy>lenovo</cp:lastModifiedBy>
  <cp:revision>3</cp:revision>
  <dcterms:created xsi:type="dcterms:W3CDTF">2013-01-20T09:22:17Z</dcterms:created>
  <dcterms:modified xsi:type="dcterms:W3CDTF">2013-01-20T17:50:33Z</dcterms:modified>
</cp:coreProperties>
</file>