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2FD60-6EA7-4143-9B44-573C504B391A}" type="datetimeFigureOut">
              <a:rPr lang="tr-TR" smtClean="0"/>
              <a:pPr/>
              <a:t>04.02.2013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186EF2-F165-4391-8E67-95B2D5C2C3A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2FD60-6EA7-4143-9B44-573C504B391A}" type="datetimeFigureOut">
              <a:rPr lang="tr-TR" smtClean="0"/>
              <a:pPr/>
              <a:t>04.02.2013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86EF2-F165-4391-8E67-95B2D5C2C3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2FD60-6EA7-4143-9B44-573C504B391A}" type="datetimeFigureOut">
              <a:rPr lang="tr-TR" smtClean="0"/>
              <a:pPr/>
              <a:t>04.02.2013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86EF2-F165-4391-8E67-95B2D5C2C3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F72FD60-6EA7-4143-9B44-573C504B391A}" type="datetimeFigureOut">
              <a:rPr lang="tr-TR" smtClean="0"/>
              <a:pPr/>
              <a:t>04.02.2013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1186EF2-F165-4391-8E67-95B2D5C2C3A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2FD60-6EA7-4143-9B44-573C504B391A}" type="datetimeFigureOut">
              <a:rPr lang="tr-TR" smtClean="0"/>
              <a:pPr/>
              <a:t>04.02.2013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86EF2-F165-4391-8E67-95B2D5C2C3A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2FD60-6EA7-4143-9B44-573C504B391A}" type="datetimeFigureOut">
              <a:rPr lang="tr-TR" smtClean="0"/>
              <a:pPr/>
              <a:t>04.02.2013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86EF2-F165-4391-8E67-95B2D5C2C3A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86EF2-F165-4391-8E67-95B2D5C2C3A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2FD60-6EA7-4143-9B44-573C504B391A}" type="datetimeFigureOut">
              <a:rPr lang="tr-TR" smtClean="0"/>
              <a:pPr/>
              <a:t>04.02.2013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2FD60-6EA7-4143-9B44-573C504B391A}" type="datetimeFigureOut">
              <a:rPr lang="tr-TR" smtClean="0"/>
              <a:pPr/>
              <a:t>04.02.2013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86EF2-F165-4391-8E67-95B2D5C2C3A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2FD60-6EA7-4143-9B44-573C504B391A}" type="datetimeFigureOut">
              <a:rPr lang="tr-TR" smtClean="0"/>
              <a:pPr/>
              <a:t>04.02.2013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86EF2-F165-4391-8E67-95B2D5C2C3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F72FD60-6EA7-4143-9B44-573C504B391A}" type="datetimeFigureOut">
              <a:rPr lang="tr-TR" smtClean="0"/>
              <a:pPr/>
              <a:t>04.02.2013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1186EF2-F165-4391-8E67-95B2D5C2C3A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2FD60-6EA7-4143-9B44-573C504B391A}" type="datetimeFigureOut">
              <a:rPr lang="tr-TR" smtClean="0"/>
              <a:pPr/>
              <a:t>04.02.2013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186EF2-F165-4391-8E67-95B2D5C2C3A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F72FD60-6EA7-4143-9B44-573C504B391A}" type="datetimeFigureOut">
              <a:rPr lang="tr-TR" smtClean="0"/>
              <a:pPr/>
              <a:t>04.02.2013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1186EF2-F165-4391-8E67-95B2D5C2C3A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C000"/>
                </a:solidFill>
                <a:latin typeface="Jokerman" pitchFamily="82" charset="0"/>
              </a:rPr>
              <a:t>Hamza Solak</a:t>
            </a:r>
            <a:endParaRPr lang="tr-TR" dirty="0">
              <a:solidFill>
                <a:srgbClr val="FFC000"/>
              </a:solidFill>
              <a:latin typeface="Jokerman" pitchFamily="8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Jokerman" pitchFamily="82" charset="0"/>
              </a:rPr>
              <a:t>Hz. </a:t>
            </a:r>
            <a:r>
              <a:rPr lang="tr-TR" smtClean="0">
                <a:solidFill>
                  <a:srgbClr val="FF0000"/>
                </a:solidFill>
                <a:latin typeface="Jokerman" pitchFamily="82" charset="0"/>
              </a:rPr>
              <a:t>Muhammed(sav)’in </a:t>
            </a:r>
            <a:r>
              <a:rPr lang="tr-TR" dirty="0" smtClean="0">
                <a:solidFill>
                  <a:srgbClr val="FF0000"/>
                </a:solidFill>
                <a:latin typeface="Jokerman" pitchFamily="82" charset="0"/>
              </a:rPr>
              <a:t>Hayatı</a:t>
            </a:r>
            <a:endParaRPr lang="tr-TR" dirty="0">
              <a:solidFill>
                <a:srgbClr val="FF0000"/>
              </a:solidFill>
              <a:latin typeface="Jokerman" pitchFamily="82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Hz. </a:t>
            </a:r>
            <a:r>
              <a:rPr lang="en-US" i="1" dirty="0" err="1"/>
              <a:t>Muhammed</a:t>
            </a:r>
            <a:r>
              <a:rPr lang="en-US" i="1" dirty="0"/>
              <a:t> (S.A.V) 571 </a:t>
            </a:r>
            <a:r>
              <a:rPr lang="en-US" i="1" dirty="0" err="1"/>
              <a:t>yılında</a:t>
            </a:r>
            <a:r>
              <a:rPr lang="en-US" i="1" dirty="0"/>
              <a:t> </a:t>
            </a:r>
            <a:r>
              <a:rPr lang="en-US" i="1" dirty="0" err="1"/>
              <a:t>Mekke</a:t>
            </a:r>
            <a:r>
              <a:rPr lang="tr-TR" i="1" dirty="0"/>
              <a:t>'</a:t>
            </a:r>
            <a:r>
              <a:rPr lang="en-US" i="1" dirty="0"/>
              <a:t>de </a:t>
            </a:r>
            <a:r>
              <a:rPr lang="en-US" i="1" dirty="0" err="1"/>
              <a:t>dünyaya</a:t>
            </a:r>
            <a:r>
              <a:rPr lang="en-US" i="1" dirty="0"/>
              <a:t> </a:t>
            </a:r>
            <a:r>
              <a:rPr lang="en-US" i="1" dirty="0" err="1"/>
              <a:t>geldi</a:t>
            </a:r>
            <a:r>
              <a:rPr lang="en-US" i="1" dirty="0"/>
              <a:t>. </a:t>
            </a:r>
            <a:r>
              <a:rPr lang="en-US" i="1" dirty="0" err="1"/>
              <a:t>Doğmadan</a:t>
            </a:r>
            <a:r>
              <a:rPr lang="en-US" i="1" dirty="0"/>
              <a:t> </a:t>
            </a:r>
            <a:r>
              <a:rPr lang="en-US" i="1" dirty="0" err="1"/>
              <a:t>önce</a:t>
            </a:r>
            <a:r>
              <a:rPr lang="en-US" i="1" dirty="0"/>
              <a:t> </a:t>
            </a:r>
            <a:r>
              <a:rPr lang="en-US" i="1" dirty="0" err="1"/>
              <a:t>babası</a:t>
            </a:r>
            <a:r>
              <a:rPr lang="en-US" i="1" dirty="0"/>
              <a:t> </a:t>
            </a:r>
            <a:r>
              <a:rPr lang="en-US" i="1" dirty="0" err="1"/>
              <a:t>vefat</a:t>
            </a:r>
            <a:r>
              <a:rPr lang="en-US" i="1" dirty="0"/>
              <a:t> </a:t>
            </a:r>
            <a:r>
              <a:rPr lang="en-US" i="1" dirty="0" err="1"/>
              <a:t>etti</a:t>
            </a:r>
            <a:r>
              <a:rPr lang="en-US" i="1" dirty="0"/>
              <a:t>. </a:t>
            </a:r>
            <a:r>
              <a:rPr lang="en-US" i="1" dirty="0" err="1"/>
              <a:t>Doğduktan</a:t>
            </a:r>
            <a:r>
              <a:rPr lang="en-US" i="1" dirty="0"/>
              <a:t> </a:t>
            </a:r>
            <a:r>
              <a:rPr lang="en-US" i="1" dirty="0" err="1"/>
              <a:t>kısa</a:t>
            </a:r>
            <a:r>
              <a:rPr lang="en-US" i="1" dirty="0"/>
              <a:t> </a:t>
            </a:r>
            <a:r>
              <a:rPr lang="en-US" i="1" dirty="0" err="1"/>
              <a:t>bir</a:t>
            </a:r>
            <a:r>
              <a:rPr lang="en-US" i="1" dirty="0"/>
              <a:t> </a:t>
            </a:r>
            <a:r>
              <a:rPr lang="en-US" i="1" dirty="0" err="1"/>
              <a:t>süre</a:t>
            </a:r>
            <a:r>
              <a:rPr lang="en-US" i="1" dirty="0"/>
              <a:t> </a:t>
            </a:r>
            <a:r>
              <a:rPr lang="en-US" i="1" dirty="0" err="1"/>
              <a:t>sonra</a:t>
            </a:r>
            <a:r>
              <a:rPr lang="en-US" i="1" dirty="0"/>
              <a:t> </a:t>
            </a:r>
            <a:r>
              <a:rPr lang="en-US" i="1" dirty="0" err="1"/>
              <a:t>annesini</a:t>
            </a:r>
            <a:r>
              <a:rPr lang="en-US" i="1" dirty="0"/>
              <a:t> </a:t>
            </a:r>
            <a:r>
              <a:rPr lang="en-US" i="1" dirty="0" err="1"/>
              <a:t>kaybetti</a:t>
            </a:r>
            <a:r>
              <a:rPr lang="en-US" i="1" dirty="0"/>
              <a:t>. </a:t>
            </a:r>
            <a:r>
              <a:rPr lang="en-US" i="1" dirty="0" err="1"/>
              <a:t>Sonra</a:t>
            </a:r>
            <a:r>
              <a:rPr lang="en-US" i="1" dirty="0"/>
              <a:t> </a:t>
            </a:r>
            <a:r>
              <a:rPr lang="en-US" i="1" dirty="0" err="1"/>
              <a:t>dedesi</a:t>
            </a:r>
            <a:r>
              <a:rPr lang="en-US" i="1" dirty="0"/>
              <a:t> </a:t>
            </a:r>
            <a:r>
              <a:rPr lang="en-US" i="1" dirty="0" err="1"/>
              <a:t>Abdulmuttalip</a:t>
            </a:r>
            <a:r>
              <a:rPr lang="tr-TR" i="1" dirty="0"/>
              <a:t>'</a:t>
            </a:r>
            <a:r>
              <a:rPr lang="en-US" i="1" dirty="0"/>
              <a:t>in </a:t>
            </a:r>
            <a:r>
              <a:rPr lang="en-US" i="1" dirty="0" err="1"/>
              <a:t>himayesini</a:t>
            </a:r>
            <a:r>
              <a:rPr lang="en-US" i="1" dirty="0"/>
              <a:t> </a:t>
            </a:r>
            <a:r>
              <a:rPr lang="en-US" i="1" dirty="0" err="1"/>
              <a:t>girdi</a:t>
            </a:r>
            <a:r>
              <a:rPr lang="en-US" i="1" dirty="0"/>
              <a:t>. </a:t>
            </a:r>
            <a:r>
              <a:rPr lang="en-US" i="1" dirty="0" err="1"/>
              <a:t>Onun</a:t>
            </a:r>
            <a:r>
              <a:rPr lang="en-US" i="1" dirty="0"/>
              <a:t> </a:t>
            </a:r>
            <a:r>
              <a:rPr lang="en-US" i="1" dirty="0" err="1"/>
              <a:t>ölümünden</a:t>
            </a:r>
            <a:r>
              <a:rPr lang="en-US" i="1" dirty="0"/>
              <a:t> </a:t>
            </a:r>
            <a:r>
              <a:rPr lang="en-US" i="1" dirty="0" err="1"/>
              <a:t>sonra</a:t>
            </a:r>
            <a:r>
              <a:rPr lang="en-US" i="1" dirty="0"/>
              <a:t> </a:t>
            </a:r>
            <a:r>
              <a:rPr lang="en-US" i="1" dirty="0" err="1"/>
              <a:t>da</a:t>
            </a:r>
            <a:r>
              <a:rPr lang="en-US" i="1" dirty="0"/>
              <a:t> </a:t>
            </a:r>
            <a:r>
              <a:rPr lang="en-US" i="1" dirty="0" err="1"/>
              <a:t>amcası</a:t>
            </a:r>
            <a:r>
              <a:rPr lang="en-US" i="1" dirty="0"/>
              <a:t> </a:t>
            </a:r>
            <a:r>
              <a:rPr lang="tr-TR" i="1" dirty="0"/>
              <a:t>E</a:t>
            </a:r>
            <a:r>
              <a:rPr lang="en-US" i="1" dirty="0" err="1"/>
              <a:t>bu</a:t>
            </a:r>
            <a:r>
              <a:rPr lang="en-US" i="1" dirty="0"/>
              <a:t> </a:t>
            </a:r>
            <a:r>
              <a:rPr lang="tr-TR" i="1" dirty="0"/>
              <a:t>T</a:t>
            </a:r>
            <a:r>
              <a:rPr lang="en-US" i="1" dirty="0" err="1"/>
              <a:t>alib</a:t>
            </a:r>
            <a:r>
              <a:rPr lang="tr-TR" i="1" dirty="0"/>
              <a:t>'</a:t>
            </a:r>
            <a:r>
              <a:rPr lang="en-US" i="1" dirty="0"/>
              <a:t>in </a:t>
            </a:r>
            <a:r>
              <a:rPr lang="en-US" i="1" dirty="0" err="1"/>
              <a:t>yanında</a:t>
            </a:r>
            <a:r>
              <a:rPr lang="en-US" i="1" dirty="0"/>
              <a:t> </a:t>
            </a:r>
            <a:r>
              <a:rPr lang="en-US" i="1" dirty="0" err="1"/>
              <a:t>kalmaya</a:t>
            </a:r>
            <a:r>
              <a:rPr lang="en-US" i="1" dirty="0"/>
              <a:t> </a:t>
            </a:r>
            <a:r>
              <a:rPr lang="en-US" i="1" dirty="0" err="1"/>
              <a:t>başladı</a:t>
            </a:r>
            <a:r>
              <a:rPr lang="en-US" i="1" dirty="0"/>
              <a:t>. </a:t>
            </a:r>
            <a:r>
              <a:rPr lang="en-US" i="1" dirty="0" err="1"/>
              <a:t>Küçük</a:t>
            </a:r>
            <a:r>
              <a:rPr lang="en-US" i="1" dirty="0"/>
              <a:t> </a:t>
            </a:r>
            <a:r>
              <a:rPr lang="en-US" i="1" dirty="0" err="1"/>
              <a:t>yaşlardan</a:t>
            </a:r>
            <a:r>
              <a:rPr lang="en-US" i="1" dirty="0"/>
              <a:t> </a:t>
            </a:r>
            <a:r>
              <a:rPr lang="en-US" i="1" dirty="0" err="1"/>
              <a:t>itibaren</a:t>
            </a:r>
            <a:r>
              <a:rPr lang="en-US" i="1" dirty="0"/>
              <a:t> </a:t>
            </a:r>
            <a:r>
              <a:rPr lang="en-US" i="1" dirty="0" err="1"/>
              <a:t>ticarete</a:t>
            </a:r>
            <a:r>
              <a:rPr lang="en-US" i="1" dirty="0"/>
              <a:t> </a:t>
            </a:r>
            <a:r>
              <a:rPr lang="en-US" i="1" dirty="0" err="1"/>
              <a:t>atıldı</a:t>
            </a:r>
            <a:r>
              <a:rPr lang="en-US" i="1" dirty="0"/>
              <a:t>. </a:t>
            </a:r>
            <a:r>
              <a:rPr lang="en-US" i="1" dirty="0" err="1"/>
              <a:t>Mekkede</a:t>
            </a:r>
            <a:r>
              <a:rPr lang="en-US" i="1" dirty="0"/>
              <a:t> </a:t>
            </a:r>
            <a:r>
              <a:rPr lang="en-US" i="1" dirty="0" err="1"/>
              <a:t>yaşayan</a:t>
            </a:r>
            <a:r>
              <a:rPr lang="en-US" i="1" dirty="0"/>
              <a:t> </a:t>
            </a:r>
            <a:r>
              <a:rPr lang="en-US" i="1" dirty="0" err="1"/>
              <a:t>ve</a:t>
            </a:r>
            <a:r>
              <a:rPr lang="en-US" i="1" dirty="0"/>
              <a:t> </a:t>
            </a:r>
            <a:r>
              <a:rPr lang="en-US" i="1" dirty="0" err="1"/>
              <a:t>puta</a:t>
            </a:r>
            <a:r>
              <a:rPr lang="en-US" i="1" dirty="0"/>
              <a:t> </a:t>
            </a:r>
            <a:r>
              <a:rPr lang="en-US" i="1" dirty="0" err="1"/>
              <a:t>tapan</a:t>
            </a:r>
            <a:r>
              <a:rPr lang="en-US" i="1" dirty="0"/>
              <a:t> </a:t>
            </a:r>
            <a:r>
              <a:rPr lang="en-US" i="1" dirty="0" err="1"/>
              <a:t>insanlara</a:t>
            </a:r>
            <a:r>
              <a:rPr lang="en-US" i="1" dirty="0"/>
              <a:t> </a:t>
            </a:r>
            <a:r>
              <a:rPr lang="en-US" i="1" dirty="0" err="1"/>
              <a:t>karşı</a:t>
            </a:r>
            <a:r>
              <a:rPr lang="en-US" i="1" dirty="0"/>
              <a:t> </a:t>
            </a:r>
            <a:r>
              <a:rPr lang="en-US" i="1" dirty="0" err="1"/>
              <a:t>çıkıyordu</a:t>
            </a:r>
            <a:r>
              <a:rPr lang="en-US" i="1" dirty="0"/>
              <a:t>. 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i="1" dirty="0"/>
              <a:t>Bu </a:t>
            </a:r>
            <a:r>
              <a:rPr lang="en-US" i="1" dirty="0" err="1"/>
              <a:t>nedenle</a:t>
            </a:r>
            <a:r>
              <a:rPr lang="en-US" i="1" dirty="0"/>
              <a:t> o </a:t>
            </a:r>
            <a:r>
              <a:rPr lang="en-US" i="1" dirty="0" err="1"/>
              <a:t>insanlardan</a:t>
            </a:r>
            <a:r>
              <a:rPr lang="en-US" i="1" dirty="0"/>
              <a:t> </a:t>
            </a:r>
            <a:r>
              <a:rPr lang="en-US" i="1" dirty="0" err="1"/>
              <a:t>uzak</a:t>
            </a:r>
            <a:r>
              <a:rPr lang="en-US" i="1" dirty="0"/>
              <a:t> </a:t>
            </a:r>
            <a:r>
              <a:rPr lang="en-US" i="1" dirty="0" err="1"/>
              <a:t>kalmak</a:t>
            </a:r>
            <a:r>
              <a:rPr lang="en-US" i="1" dirty="0"/>
              <a:t> </a:t>
            </a:r>
            <a:r>
              <a:rPr lang="en-US" i="1" dirty="0" err="1"/>
              <a:t>için</a:t>
            </a:r>
            <a:r>
              <a:rPr lang="en-US" i="1" dirty="0"/>
              <a:t> </a:t>
            </a:r>
            <a:r>
              <a:rPr lang="en-US" i="1" dirty="0" err="1"/>
              <a:t>sürekli</a:t>
            </a:r>
            <a:r>
              <a:rPr lang="en-US" i="1" dirty="0"/>
              <a:t> </a:t>
            </a:r>
            <a:r>
              <a:rPr lang="en-US" i="1" dirty="0" err="1"/>
              <a:t>gözlerden</a:t>
            </a:r>
            <a:r>
              <a:rPr lang="en-US" i="1" dirty="0"/>
              <a:t> </a:t>
            </a:r>
            <a:r>
              <a:rPr lang="en-US" i="1" dirty="0" err="1"/>
              <a:t>uzak</a:t>
            </a:r>
            <a:r>
              <a:rPr lang="en-US" i="1" dirty="0"/>
              <a:t> </a:t>
            </a:r>
            <a:r>
              <a:rPr lang="tr-TR" i="1" dirty="0"/>
              <a:t>H</a:t>
            </a:r>
            <a:r>
              <a:rPr lang="en-US" i="1" dirty="0" err="1"/>
              <a:t>ira</a:t>
            </a:r>
            <a:r>
              <a:rPr lang="en-US" i="1" dirty="0"/>
              <a:t> </a:t>
            </a:r>
            <a:r>
              <a:rPr lang="tr-TR" i="1" dirty="0"/>
              <a:t>M</a:t>
            </a:r>
            <a:r>
              <a:rPr lang="en-US" i="1" dirty="0" err="1"/>
              <a:t>ağrasına</a:t>
            </a:r>
            <a:r>
              <a:rPr lang="en-US" i="1" dirty="0"/>
              <a:t> </a:t>
            </a:r>
            <a:r>
              <a:rPr lang="en-US" i="1" dirty="0" err="1"/>
              <a:t>çekiliyordu</a:t>
            </a:r>
            <a:r>
              <a:rPr lang="en-US" i="1" dirty="0"/>
              <a:t>. Bu </a:t>
            </a:r>
            <a:r>
              <a:rPr lang="en-US" i="1" dirty="0" err="1"/>
              <a:t>arada</a:t>
            </a:r>
            <a:r>
              <a:rPr lang="en-US" i="1" dirty="0"/>
              <a:t> ilk </a:t>
            </a:r>
            <a:r>
              <a:rPr lang="en-US" i="1" dirty="0" err="1"/>
              <a:t>eşi</a:t>
            </a:r>
            <a:r>
              <a:rPr lang="en-US" i="1" dirty="0"/>
              <a:t> </a:t>
            </a:r>
            <a:r>
              <a:rPr lang="tr-TR" i="1" dirty="0"/>
              <a:t>H</a:t>
            </a:r>
            <a:r>
              <a:rPr lang="en-US" i="1" dirty="0"/>
              <a:t>z</a:t>
            </a:r>
            <a:r>
              <a:rPr lang="tr-TR" i="1" dirty="0"/>
              <a:t>. H</a:t>
            </a:r>
            <a:r>
              <a:rPr lang="en-US" i="1" dirty="0" err="1"/>
              <a:t>aticeyle</a:t>
            </a:r>
            <a:r>
              <a:rPr lang="en-US" i="1" dirty="0"/>
              <a:t> </a:t>
            </a:r>
            <a:r>
              <a:rPr lang="en-US" i="1" dirty="0" err="1"/>
              <a:t>evlendi</a:t>
            </a:r>
            <a:r>
              <a:rPr lang="en-US" i="1" dirty="0"/>
              <a:t>. </a:t>
            </a:r>
            <a:r>
              <a:rPr lang="tr-TR" i="1" dirty="0"/>
              <a:t>Hz. H</a:t>
            </a:r>
            <a:r>
              <a:rPr lang="en-US" i="1" dirty="0" err="1"/>
              <a:t>atice</a:t>
            </a:r>
            <a:r>
              <a:rPr lang="tr-TR" i="1" dirty="0"/>
              <a:t>'</a:t>
            </a:r>
            <a:r>
              <a:rPr lang="en-US" i="1" dirty="0"/>
              <a:t>den </a:t>
            </a:r>
            <a:r>
              <a:rPr lang="en-US" i="1" dirty="0" err="1"/>
              <a:t>Kasım</a:t>
            </a:r>
            <a:r>
              <a:rPr lang="en-US" i="1" dirty="0"/>
              <a:t>, Abdullah, </a:t>
            </a:r>
            <a:r>
              <a:rPr lang="en-US" i="1" dirty="0" err="1"/>
              <a:t>Zeynep</a:t>
            </a:r>
            <a:r>
              <a:rPr lang="en-US" i="1" dirty="0"/>
              <a:t>, </a:t>
            </a:r>
            <a:r>
              <a:rPr lang="en-US" i="1" dirty="0" err="1"/>
              <a:t>Rukiye</a:t>
            </a:r>
            <a:r>
              <a:rPr lang="en-US" i="1" dirty="0"/>
              <a:t>, </a:t>
            </a:r>
            <a:r>
              <a:rPr lang="en-US" i="1" dirty="0" err="1"/>
              <a:t>Ümmü</a:t>
            </a:r>
            <a:r>
              <a:rPr lang="en-US" i="1" dirty="0"/>
              <a:t> </a:t>
            </a:r>
            <a:r>
              <a:rPr lang="en-US" i="1" dirty="0" err="1"/>
              <a:t>Gülsüm</a:t>
            </a:r>
            <a:r>
              <a:rPr lang="en-US" i="1" dirty="0"/>
              <a:t>, </a:t>
            </a:r>
            <a:r>
              <a:rPr lang="en-US" i="1" dirty="0" err="1"/>
              <a:t>Fatıma</a:t>
            </a:r>
            <a:r>
              <a:rPr lang="en-US" i="1" dirty="0"/>
              <a:t> </a:t>
            </a:r>
            <a:r>
              <a:rPr lang="en-US" i="1" dirty="0" err="1"/>
              <a:t>adında</a:t>
            </a:r>
            <a:r>
              <a:rPr lang="en-US" i="1" dirty="0"/>
              <a:t> </a:t>
            </a:r>
            <a:r>
              <a:rPr lang="en-US" i="1" dirty="0" err="1"/>
              <a:t>altı</a:t>
            </a:r>
            <a:r>
              <a:rPr lang="en-US" i="1" dirty="0"/>
              <a:t> </a:t>
            </a:r>
            <a:r>
              <a:rPr lang="en-US" i="1" dirty="0" err="1"/>
              <a:t>çocuğu</a:t>
            </a:r>
            <a:r>
              <a:rPr lang="en-US" i="1" dirty="0"/>
              <a:t> </a:t>
            </a:r>
            <a:r>
              <a:rPr lang="en-US" i="1" dirty="0" err="1"/>
              <a:t>oldu</a:t>
            </a:r>
            <a:r>
              <a:rPr lang="en-US" i="1" dirty="0"/>
              <a:t> </a:t>
            </a:r>
            <a:r>
              <a:rPr lang="en-US" i="1" dirty="0" err="1"/>
              <a:t>Kasım</a:t>
            </a:r>
            <a:r>
              <a:rPr lang="en-US" i="1" dirty="0"/>
              <a:t> </a:t>
            </a:r>
            <a:r>
              <a:rPr lang="en-US" i="1" dirty="0" err="1"/>
              <a:t>ve</a:t>
            </a:r>
            <a:r>
              <a:rPr lang="en-US" i="1" dirty="0"/>
              <a:t> Abdullah </a:t>
            </a:r>
            <a:r>
              <a:rPr lang="en-US" i="1" dirty="0" err="1"/>
              <a:t>küçük</a:t>
            </a:r>
            <a:r>
              <a:rPr lang="en-US" i="1" dirty="0"/>
              <a:t> </a:t>
            </a:r>
            <a:r>
              <a:rPr lang="en-US" i="1" dirty="0" err="1"/>
              <a:t>yaştayken</a:t>
            </a:r>
            <a:r>
              <a:rPr lang="en-US" i="1" dirty="0"/>
              <a:t> </a:t>
            </a:r>
            <a:r>
              <a:rPr lang="en-US" i="1" dirty="0" err="1"/>
              <a:t>vefat</a:t>
            </a:r>
            <a:r>
              <a:rPr lang="en-US" i="1" dirty="0"/>
              <a:t> </a:t>
            </a:r>
            <a:r>
              <a:rPr lang="en-US" i="1" dirty="0" err="1"/>
              <a:t>etti</a:t>
            </a:r>
            <a:r>
              <a:rPr lang="en-US" i="1" dirty="0"/>
              <a:t>. </a:t>
            </a:r>
            <a:r>
              <a:rPr lang="en-US" i="1" dirty="0" err="1"/>
              <a:t>Yine</a:t>
            </a:r>
            <a:r>
              <a:rPr lang="en-US" i="1" dirty="0"/>
              <a:t> </a:t>
            </a:r>
            <a:r>
              <a:rPr lang="en-US" i="1" dirty="0" err="1"/>
              <a:t>bir</a:t>
            </a:r>
            <a:r>
              <a:rPr lang="en-US" i="1" dirty="0"/>
              <a:t> </a:t>
            </a:r>
            <a:r>
              <a:rPr lang="en-US" i="1" dirty="0" err="1"/>
              <a:t>gün</a:t>
            </a:r>
            <a:r>
              <a:rPr lang="en-US" i="1" dirty="0"/>
              <a:t> </a:t>
            </a:r>
            <a:r>
              <a:rPr lang="tr-TR" i="1" dirty="0"/>
              <a:t>H</a:t>
            </a:r>
            <a:r>
              <a:rPr lang="en-US" i="1" dirty="0" err="1"/>
              <a:t>ira</a:t>
            </a:r>
            <a:r>
              <a:rPr lang="en-US" i="1" dirty="0"/>
              <a:t> </a:t>
            </a:r>
            <a:r>
              <a:rPr lang="tr-TR" i="1" dirty="0"/>
              <a:t>M</a:t>
            </a:r>
            <a:r>
              <a:rPr lang="en-US" i="1" dirty="0" err="1"/>
              <a:t>ağrasına</a:t>
            </a:r>
            <a:r>
              <a:rPr lang="en-US" i="1" dirty="0"/>
              <a:t> </a:t>
            </a:r>
            <a:r>
              <a:rPr lang="en-US" i="1" dirty="0" err="1"/>
              <a:t>çekildiğinde</a:t>
            </a:r>
            <a:r>
              <a:rPr lang="en-US" i="1" dirty="0"/>
              <a:t> </a:t>
            </a:r>
            <a:r>
              <a:rPr lang="en-US" i="1" dirty="0" err="1"/>
              <a:t>vahiy</a:t>
            </a:r>
            <a:r>
              <a:rPr lang="en-US" i="1" dirty="0"/>
              <a:t> </a:t>
            </a:r>
            <a:r>
              <a:rPr lang="en-US" i="1" dirty="0" err="1"/>
              <a:t>meleği</a:t>
            </a:r>
            <a:r>
              <a:rPr lang="en-US" i="1" dirty="0"/>
              <a:t> </a:t>
            </a:r>
            <a:r>
              <a:rPr lang="en-US" i="1" dirty="0" err="1"/>
              <a:t>olan</a:t>
            </a:r>
            <a:r>
              <a:rPr lang="en-US" i="1" dirty="0"/>
              <a:t> </a:t>
            </a:r>
            <a:r>
              <a:rPr lang="en-US" i="1" dirty="0" err="1"/>
              <a:t>Cebrail</a:t>
            </a:r>
            <a:r>
              <a:rPr lang="en-US" i="1" dirty="0"/>
              <a:t> </a:t>
            </a:r>
            <a:r>
              <a:rPr lang="en-US" i="1" dirty="0" err="1"/>
              <a:t>geldi</a:t>
            </a:r>
            <a:r>
              <a:rPr lang="en-US" i="1" dirty="0"/>
              <a:t> </a:t>
            </a:r>
            <a:r>
              <a:rPr lang="en-US" i="1" dirty="0" err="1"/>
              <a:t>ve</a:t>
            </a:r>
            <a:r>
              <a:rPr lang="en-US" i="1" dirty="0"/>
              <a:t> </a:t>
            </a:r>
            <a:r>
              <a:rPr lang="en-US" i="1" dirty="0" err="1"/>
              <a:t>ona</a:t>
            </a:r>
            <a:r>
              <a:rPr lang="en-US" i="1" dirty="0"/>
              <a:t> ilk </a:t>
            </a:r>
            <a:r>
              <a:rPr lang="en-US" i="1" dirty="0" err="1"/>
              <a:t>vah</a:t>
            </a:r>
            <a:r>
              <a:rPr lang="tr-TR" i="1" dirty="0"/>
              <a:t>i</a:t>
            </a:r>
            <a:r>
              <a:rPr lang="en-US" i="1" dirty="0"/>
              <a:t>y </a:t>
            </a:r>
            <a:r>
              <a:rPr lang="en-US" i="1" dirty="0" err="1"/>
              <a:t>oku</a:t>
            </a:r>
            <a:r>
              <a:rPr lang="en-US" i="1" dirty="0"/>
              <a:t> </a:t>
            </a:r>
            <a:r>
              <a:rPr lang="en-US" i="1" dirty="0" err="1"/>
              <a:t>emrini</a:t>
            </a:r>
            <a:r>
              <a:rPr lang="en-US" i="1" dirty="0"/>
              <a:t> </a:t>
            </a:r>
            <a:r>
              <a:rPr lang="en-US" i="1" dirty="0" err="1"/>
              <a:t>verdi</a:t>
            </a:r>
            <a:r>
              <a:rPr lang="en-US" i="1" dirty="0"/>
              <a:t>. </a:t>
            </a:r>
            <a:r>
              <a:rPr lang="en-US" i="1" dirty="0" err="1"/>
              <a:t>Böylece</a:t>
            </a:r>
            <a:r>
              <a:rPr lang="en-US" i="1" dirty="0"/>
              <a:t> </a:t>
            </a:r>
            <a:r>
              <a:rPr lang="tr-TR" i="1" dirty="0"/>
              <a:t>H</a:t>
            </a:r>
            <a:r>
              <a:rPr lang="en-US" i="1" dirty="0"/>
              <a:t>z. </a:t>
            </a:r>
            <a:r>
              <a:rPr lang="en-US" i="1" dirty="0" err="1"/>
              <a:t>Muhammede</a:t>
            </a:r>
            <a:r>
              <a:rPr lang="en-US" i="1" dirty="0"/>
              <a:t> (S.A.V) 40 </a:t>
            </a:r>
            <a:r>
              <a:rPr lang="en-US" i="1" dirty="0" err="1"/>
              <a:t>yaşında</a:t>
            </a:r>
            <a:r>
              <a:rPr lang="en-US" i="1" dirty="0"/>
              <a:t> </a:t>
            </a:r>
            <a:r>
              <a:rPr lang="en-US" i="1" dirty="0" err="1"/>
              <a:t>peygamberlik</a:t>
            </a:r>
            <a:r>
              <a:rPr lang="en-US" i="1" dirty="0"/>
              <a:t> </a:t>
            </a:r>
            <a:r>
              <a:rPr lang="en-US" i="1" dirty="0" err="1"/>
              <a:t>verilmiş</a:t>
            </a:r>
            <a:r>
              <a:rPr lang="en-US" i="1" dirty="0"/>
              <a:t> </a:t>
            </a:r>
            <a:r>
              <a:rPr lang="en-US" i="1" dirty="0" err="1"/>
              <a:t>oldu</a:t>
            </a:r>
            <a:r>
              <a:rPr lang="en-US" i="1" dirty="0"/>
              <a:t>. </a:t>
            </a:r>
            <a:r>
              <a:rPr lang="en-US" i="1" dirty="0" err="1"/>
              <a:t>Ona</a:t>
            </a:r>
            <a:r>
              <a:rPr lang="en-US" i="1" dirty="0"/>
              <a:t> ilk </a:t>
            </a:r>
            <a:r>
              <a:rPr lang="en-US" i="1" dirty="0" err="1"/>
              <a:t>eşi</a:t>
            </a:r>
            <a:r>
              <a:rPr lang="en-US" i="1" dirty="0"/>
              <a:t> </a:t>
            </a:r>
            <a:r>
              <a:rPr lang="tr-TR" i="1" dirty="0"/>
              <a:t>H</a:t>
            </a:r>
            <a:r>
              <a:rPr lang="en-US" i="1" dirty="0"/>
              <a:t>z. </a:t>
            </a:r>
            <a:r>
              <a:rPr lang="en-US" i="1" dirty="0" err="1"/>
              <a:t>Hatice</a:t>
            </a:r>
            <a:r>
              <a:rPr lang="en-US" i="1" dirty="0"/>
              <a:t> </a:t>
            </a:r>
            <a:r>
              <a:rPr lang="en-US" i="1" dirty="0" err="1"/>
              <a:t>iman</a:t>
            </a:r>
            <a:r>
              <a:rPr lang="en-US" i="1" dirty="0"/>
              <a:t> </a:t>
            </a:r>
            <a:r>
              <a:rPr lang="en-US" i="1" dirty="0" err="1"/>
              <a:t>etti</a:t>
            </a:r>
            <a:r>
              <a:rPr lang="en-US" i="1" dirty="0"/>
              <a:t> </a:t>
            </a:r>
            <a:r>
              <a:rPr lang="en-US" i="1" dirty="0" err="1"/>
              <a:t>ardından</a:t>
            </a:r>
            <a:r>
              <a:rPr lang="en-US" i="1" dirty="0"/>
              <a:t> </a:t>
            </a:r>
            <a:r>
              <a:rPr lang="tr-TR" i="1" dirty="0"/>
              <a:t>H</a:t>
            </a:r>
            <a:r>
              <a:rPr lang="en-US" i="1" dirty="0"/>
              <a:t>z. Ali </a:t>
            </a:r>
            <a:r>
              <a:rPr lang="en-US" i="1" dirty="0" err="1"/>
              <a:t>sonra</a:t>
            </a:r>
            <a:r>
              <a:rPr lang="en-US" i="1" dirty="0"/>
              <a:t> </a:t>
            </a:r>
            <a:r>
              <a:rPr lang="en-US" i="1" dirty="0" err="1"/>
              <a:t>Zeyd</a:t>
            </a:r>
            <a:r>
              <a:rPr lang="en-US" i="1" dirty="0"/>
              <a:t> </a:t>
            </a:r>
            <a:r>
              <a:rPr lang="tr-TR" i="1" dirty="0"/>
              <a:t>b</a:t>
            </a:r>
            <a:r>
              <a:rPr lang="en-US" i="1" dirty="0"/>
              <a:t>in </a:t>
            </a:r>
            <a:r>
              <a:rPr lang="tr-TR" i="1" dirty="0"/>
              <a:t>H</a:t>
            </a:r>
            <a:r>
              <a:rPr lang="en-US" i="1" dirty="0"/>
              <a:t>arise </a:t>
            </a:r>
            <a:r>
              <a:rPr lang="en-US" i="1" dirty="0" err="1"/>
              <a:t>ardındanda</a:t>
            </a:r>
            <a:r>
              <a:rPr lang="en-US" i="1" dirty="0"/>
              <a:t> Hz. </a:t>
            </a:r>
            <a:r>
              <a:rPr lang="en-US" i="1" dirty="0" err="1"/>
              <a:t>Ebu</a:t>
            </a:r>
            <a:r>
              <a:rPr lang="en-US" i="1" dirty="0"/>
              <a:t> </a:t>
            </a:r>
            <a:r>
              <a:rPr lang="en-US" i="1" dirty="0" err="1"/>
              <a:t>Bekir</a:t>
            </a:r>
            <a:r>
              <a:rPr lang="en-US" i="1" dirty="0"/>
              <a:t> </a:t>
            </a:r>
            <a:r>
              <a:rPr lang="en-US" i="1" dirty="0" err="1"/>
              <a:t>iman</a:t>
            </a:r>
            <a:r>
              <a:rPr lang="en-US" i="1" dirty="0"/>
              <a:t> </a:t>
            </a:r>
            <a:r>
              <a:rPr lang="en-US" i="1" dirty="0" err="1"/>
              <a:t>etti</a:t>
            </a:r>
            <a:r>
              <a:rPr lang="en-US" i="1" dirty="0"/>
              <a:t> </a:t>
            </a:r>
            <a:r>
              <a:rPr lang="en-US" i="1" dirty="0" err="1"/>
              <a:t>sonra</a:t>
            </a:r>
            <a:r>
              <a:rPr lang="en-US" i="1" dirty="0"/>
              <a:t> </a:t>
            </a:r>
            <a:r>
              <a:rPr lang="en-US" i="1" dirty="0" err="1"/>
              <a:t>birçok</a:t>
            </a:r>
            <a:r>
              <a:rPr lang="en-US" i="1" dirty="0"/>
              <a:t> </a:t>
            </a:r>
            <a:r>
              <a:rPr lang="en-US" i="1" dirty="0" err="1"/>
              <a:t>insan</a:t>
            </a:r>
            <a:r>
              <a:rPr lang="en-US" i="1" dirty="0"/>
              <a:t> </a:t>
            </a:r>
            <a:r>
              <a:rPr lang="en-US" i="1" dirty="0" err="1"/>
              <a:t>bu</a:t>
            </a:r>
            <a:r>
              <a:rPr lang="en-US" i="1" dirty="0"/>
              <a:t> </a:t>
            </a:r>
            <a:r>
              <a:rPr lang="en-US" i="1" dirty="0" err="1"/>
              <a:t>mesaja</a:t>
            </a:r>
            <a:r>
              <a:rPr lang="en-US" i="1" dirty="0"/>
              <a:t> kulak </a:t>
            </a:r>
            <a:r>
              <a:rPr lang="en-US" i="1" dirty="0" err="1"/>
              <a:t>verdi</a:t>
            </a:r>
            <a:r>
              <a:rPr lang="en-US" i="1" dirty="0"/>
              <a:t>. 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i="1" dirty="0" err="1"/>
              <a:t>Müslümanların</a:t>
            </a:r>
            <a:r>
              <a:rPr lang="en-US" i="1" dirty="0"/>
              <a:t> </a:t>
            </a:r>
            <a:r>
              <a:rPr lang="en-US" i="1" dirty="0" err="1"/>
              <a:t>çok</a:t>
            </a:r>
            <a:r>
              <a:rPr lang="en-US" i="1" dirty="0"/>
              <a:t> </a:t>
            </a:r>
            <a:r>
              <a:rPr lang="en-US" i="1" dirty="0" err="1"/>
              <a:t>olmasına</a:t>
            </a:r>
            <a:r>
              <a:rPr lang="en-US" i="1" dirty="0"/>
              <a:t> </a:t>
            </a:r>
            <a:r>
              <a:rPr lang="en-US" i="1" dirty="0" err="1"/>
              <a:t>rağmen</a:t>
            </a:r>
            <a:r>
              <a:rPr lang="en-US" i="1" dirty="0"/>
              <a:t> </a:t>
            </a:r>
            <a:r>
              <a:rPr lang="tr-TR" i="1" dirty="0"/>
              <a:t>M</a:t>
            </a:r>
            <a:r>
              <a:rPr lang="en-US" i="1" dirty="0" err="1"/>
              <a:t>ekke</a:t>
            </a:r>
            <a:r>
              <a:rPr lang="tr-TR" i="1" dirty="0"/>
              <a:t>'</a:t>
            </a:r>
            <a:r>
              <a:rPr lang="en-US" i="1" dirty="0" err="1"/>
              <a:t>nin</a:t>
            </a:r>
            <a:r>
              <a:rPr lang="en-US" i="1" dirty="0"/>
              <a:t> </a:t>
            </a:r>
            <a:r>
              <a:rPr lang="en-US" i="1" dirty="0" err="1"/>
              <a:t>ileri</a:t>
            </a:r>
            <a:r>
              <a:rPr lang="en-US" i="1" dirty="0"/>
              <a:t> </a:t>
            </a:r>
            <a:r>
              <a:rPr lang="en-US" i="1" dirty="0" err="1"/>
              <a:t>gelenleri</a:t>
            </a:r>
            <a:r>
              <a:rPr lang="en-US" i="1" dirty="0"/>
              <a:t> </a:t>
            </a:r>
            <a:r>
              <a:rPr lang="en-US" i="1" dirty="0" err="1"/>
              <a:t>Müslümanlara</a:t>
            </a:r>
            <a:r>
              <a:rPr lang="en-US" i="1" dirty="0"/>
              <a:t> </a:t>
            </a:r>
            <a:r>
              <a:rPr lang="en-US" i="1" dirty="0" err="1"/>
              <a:t>türlü</a:t>
            </a:r>
            <a:r>
              <a:rPr lang="en-US" i="1" dirty="0"/>
              <a:t> </a:t>
            </a:r>
            <a:r>
              <a:rPr lang="en-US" i="1" dirty="0" err="1"/>
              <a:t>eziyetler</a:t>
            </a:r>
            <a:r>
              <a:rPr lang="en-US" i="1" dirty="0"/>
              <a:t> </a:t>
            </a:r>
            <a:r>
              <a:rPr lang="en-US" i="1" dirty="0" err="1"/>
              <a:t>işkenceler</a:t>
            </a:r>
            <a:r>
              <a:rPr lang="en-US" i="1" dirty="0"/>
              <a:t> </a:t>
            </a:r>
            <a:r>
              <a:rPr lang="en-US" i="1" dirty="0" err="1"/>
              <a:t>ve</a:t>
            </a:r>
            <a:r>
              <a:rPr lang="en-US" i="1" dirty="0"/>
              <a:t> </a:t>
            </a:r>
            <a:r>
              <a:rPr lang="en-US" i="1" dirty="0" err="1"/>
              <a:t>boykot</a:t>
            </a:r>
            <a:r>
              <a:rPr lang="en-US" i="1" dirty="0"/>
              <a:t> </a:t>
            </a:r>
            <a:r>
              <a:rPr lang="en-US" i="1" dirty="0" err="1"/>
              <a:t>uyguluyorlardı</a:t>
            </a:r>
            <a:r>
              <a:rPr lang="en-US" i="1" dirty="0"/>
              <a:t>. Bu</a:t>
            </a:r>
            <a:r>
              <a:rPr lang="tr-TR" i="1" dirty="0"/>
              <a:t>n</a:t>
            </a:r>
            <a:r>
              <a:rPr lang="en-US" i="1" dirty="0" err="1"/>
              <a:t>dan</a:t>
            </a:r>
            <a:r>
              <a:rPr lang="en-US" i="1" dirty="0"/>
              <a:t> </a:t>
            </a:r>
            <a:r>
              <a:rPr lang="en-US" i="1" dirty="0" err="1"/>
              <a:t>korunmak</a:t>
            </a:r>
            <a:r>
              <a:rPr lang="en-US" i="1" dirty="0"/>
              <a:t> </a:t>
            </a:r>
            <a:r>
              <a:rPr lang="en-US" i="1" dirty="0" err="1"/>
              <a:t>için</a:t>
            </a:r>
            <a:r>
              <a:rPr lang="en-US" i="1" dirty="0"/>
              <a:t> </a:t>
            </a:r>
            <a:r>
              <a:rPr lang="en-US" i="1" dirty="0" err="1"/>
              <a:t>bir</a:t>
            </a:r>
            <a:r>
              <a:rPr lang="en-US" i="1" dirty="0"/>
              <a:t> </a:t>
            </a:r>
            <a:r>
              <a:rPr lang="en-US" i="1" dirty="0" err="1"/>
              <a:t>kısım</a:t>
            </a:r>
            <a:r>
              <a:rPr lang="en-US" i="1" dirty="0"/>
              <a:t> </a:t>
            </a:r>
            <a:r>
              <a:rPr lang="en-US" i="1" dirty="0" err="1"/>
              <a:t>Müslüman</a:t>
            </a:r>
            <a:r>
              <a:rPr lang="en-US" i="1" dirty="0"/>
              <a:t> </a:t>
            </a:r>
            <a:r>
              <a:rPr lang="tr-TR" i="1" dirty="0"/>
              <a:t>H</a:t>
            </a:r>
            <a:r>
              <a:rPr lang="en-US" i="1" dirty="0" err="1"/>
              <a:t>abeşistan</a:t>
            </a:r>
            <a:r>
              <a:rPr lang="tr-TR" i="1" dirty="0"/>
              <a:t>'</a:t>
            </a:r>
            <a:r>
              <a:rPr lang="en-US" i="1" dirty="0"/>
              <a:t>a </a:t>
            </a:r>
            <a:r>
              <a:rPr lang="en-US" i="1" dirty="0" err="1"/>
              <a:t>hicret</a:t>
            </a:r>
            <a:r>
              <a:rPr lang="en-US" i="1" dirty="0"/>
              <a:t> </a:t>
            </a:r>
            <a:r>
              <a:rPr lang="en-US" i="1" dirty="0" err="1"/>
              <a:t>etti</a:t>
            </a:r>
            <a:r>
              <a:rPr lang="en-US" i="1" dirty="0"/>
              <a:t>. </a:t>
            </a:r>
            <a:r>
              <a:rPr lang="en-US" i="1" dirty="0" err="1"/>
              <a:t>Daha</a:t>
            </a:r>
            <a:r>
              <a:rPr lang="en-US" i="1" dirty="0"/>
              <a:t> </a:t>
            </a:r>
            <a:r>
              <a:rPr lang="en-US" i="1" dirty="0" err="1"/>
              <a:t>sonra</a:t>
            </a:r>
            <a:r>
              <a:rPr lang="en-US" i="1" dirty="0"/>
              <a:t> </a:t>
            </a:r>
            <a:r>
              <a:rPr lang="en-US" i="1" dirty="0" err="1"/>
              <a:t>arkalarında</a:t>
            </a:r>
            <a:r>
              <a:rPr lang="en-US" i="1" dirty="0"/>
              <a:t> </a:t>
            </a:r>
            <a:r>
              <a:rPr lang="en-US" i="1" dirty="0" err="1"/>
              <a:t>bir</a:t>
            </a:r>
            <a:r>
              <a:rPr lang="en-US" i="1" dirty="0"/>
              <a:t> </a:t>
            </a:r>
            <a:r>
              <a:rPr lang="en-US" i="1" dirty="0" err="1"/>
              <a:t>kısım</a:t>
            </a:r>
            <a:r>
              <a:rPr lang="en-US" i="1" dirty="0"/>
              <a:t> </a:t>
            </a:r>
            <a:r>
              <a:rPr lang="en-US" i="1" dirty="0" err="1"/>
              <a:t>Müslüman</a:t>
            </a:r>
            <a:r>
              <a:rPr lang="en-US" i="1" dirty="0"/>
              <a:t> </a:t>
            </a:r>
            <a:r>
              <a:rPr lang="en-US" i="1" dirty="0" err="1"/>
              <a:t>daha</a:t>
            </a:r>
            <a:r>
              <a:rPr lang="en-US" i="1" dirty="0"/>
              <a:t> </a:t>
            </a:r>
            <a:r>
              <a:rPr lang="tr-TR" i="1" dirty="0"/>
              <a:t>H</a:t>
            </a:r>
            <a:r>
              <a:rPr lang="en-US" i="1" dirty="0" err="1"/>
              <a:t>abeşistan</a:t>
            </a:r>
            <a:r>
              <a:rPr lang="tr-TR" i="1" dirty="0"/>
              <a:t>'</a:t>
            </a:r>
            <a:r>
              <a:rPr lang="en-US" i="1" dirty="0"/>
              <a:t>a </a:t>
            </a:r>
            <a:r>
              <a:rPr lang="en-US" i="1" dirty="0" err="1"/>
              <a:t>hicret</a:t>
            </a:r>
            <a:r>
              <a:rPr lang="en-US" i="1" dirty="0"/>
              <a:t> </a:t>
            </a:r>
            <a:r>
              <a:rPr lang="en-US" i="1" dirty="0" err="1"/>
              <a:t>etti</a:t>
            </a:r>
            <a:r>
              <a:rPr lang="en-US" i="1" dirty="0"/>
              <a:t>. </a:t>
            </a:r>
            <a:r>
              <a:rPr lang="en-US" i="1" dirty="0" err="1"/>
              <a:t>Sonunda</a:t>
            </a:r>
            <a:r>
              <a:rPr lang="en-US" i="1" dirty="0"/>
              <a:t> </a:t>
            </a:r>
            <a:r>
              <a:rPr lang="tr-TR" i="1" dirty="0"/>
              <a:t>H</a:t>
            </a:r>
            <a:r>
              <a:rPr lang="en-US" i="1" dirty="0" err="1"/>
              <a:t>z.Muhammed</a:t>
            </a:r>
            <a:r>
              <a:rPr lang="tr-TR" i="1" dirty="0"/>
              <a:t>'</a:t>
            </a:r>
            <a:r>
              <a:rPr lang="en-US" i="1" dirty="0"/>
              <a:t>in (S.A.V) </a:t>
            </a:r>
            <a:r>
              <a:rPr lang="en-US" i="1" dirty="0" err="1"/>
              <a:t>emriyle</a:t>
            </a:r>
            <a:r>
              <a:rPr lang="en-US" i="1" dirty="0"/>
              <a:t> </a:t>
            </a:r>
            <a:r>
              <a:rPr lang="en-US" i="1" dirty="0" err="1"/>
              <a:t>bütün</a:t>
            </a:r>
            <a:r>
              <a:rPr lang="en-US" i="1" dirty="0"/>
              <a:t> </a:t>
            </a:r>
            <a:r>
              <a:rPr lang="en-US" i="1" dirty="0" err="1"/>
              <a:t>Müslümanlar</a:t>
            </a:r>
            <a:r>
              <a:rPr lang="en-US" i="1" dirty="0"/>
              <a:t> </a:t>
            </a:r>
            <a:r>
              <a:rPr lang="tr-TR" i="1" dirty="0"/>
              <a:t>M</a:t>
            </a:r>
            <a:r>
              <a:rPr lang="en-US" i="1" dirty="0" err="1"/>
              <a:t>edineye</a:t>
            </a:r>
            <a:r>
              <a:rPr lang="en-US" i="1" dirty="0"/>
              <a:t> </a:t>
            </a:r>
            <a:r>
              <a:rPr lang="en-US" i="1" dirty="0" err="1"/>
              <a:t>hicret</a:t>
            </a:r>
            <a:r>
              <a:rPr lang="en-US" i="1" dirty="0"/>
              <a:t> </a:t>
            </a:r>
            <a:r>
              <a:rPr lang="en-US" i="1" dirty="0" err="1"/>
              <a:t>etti</a:t>
            </a:r>
            <a:r>
              <a:rPr lang="en-US" i="1" dirty="0"/>
              <a:t>. </a:t>
            </a:r>
            <a:r>
              <a:rPr lang="en-US" i="1" dirty="0" err="1"/>
              <a:t>Önden</a:t>
            </a:r>
            <a:r>
              <a:rPr lang="en-US" i="1" dirty="0"/>
              <a:t> </a:t>
            </a:r>
            <a:r>
              <a:rPr lang="en-US" i="1" dirty="0" err="1"/>
              <a:t>Müslümanlar</a:t>
            </a:r>
            <a:r>
              <a:rPr lang="en-US" i="1" dirty="0"/>
              <a:t> </a:t>
            </a:r>
            <a:r>
              <a:rPr lang="en-US" i="1" dirty="0" err="1"/>
              <a:t>gitti</a:t>
            </a:r>
            <a:r>
              <a:rPr lang="en-US" i="1" dirty="0"/>
              <a:t> </a:t>
            </a:r>
            <a:r>
              <a:rPr lang="en-US" i="1" dirty="0" err="1"/>
              <a:t>arkalarından</a:t>
            </a:r>
            <a:r>
              <a:rPr lang="en-US" i="1" dirty="0"/>
              <a:t> </a:t>
            </a:r>
            <a:r>
              <a:rPr lang="en-US" i="1" dirty="0" err="1"/>
              <a:t>da</a:t>
            </a:r>
            <a:r>
              <a:rPr lang="en-US" i="1" dirty="0"/>
              <a:t> Hz. </a:t>
            </a:r>
            <a:r>
              <a:rPr lang="en-US" i="1" dirty="0" err="1"/>
              <a:t>Muhammed</a:t>
            </a:r>
            <a:r>
              <a:rPr lang="en-US" i="1" dirty="0"/>
              <a:t> </a:t>
            </a:r>
            <a:r>
              <a:rPr lang="en-US" i="1" dirty="0" err="1"/>
              <a:t>ve</a:t>
            </a:r>
            <a:r>
              <a:rPr lang="en-US" i="1" dirty="0"/>
              <a:t> </a:t>
            </a:r>
            <a:r>
              <a:rPr lang="en-US" i="1" dirty="0" err="1"/>
              <a:t>arkadaşı</a:t>
            </a:r>
            <a:r>
              <a:rPr lang="en-US" i="1" dirty="0"/>
              <a:t> </a:t>
            </a:r>
            <a:r>
              <a:rPr lang="en-US" i="1" dirty="0" err="1"/>
              <a:t>Ebu</a:t>
            </a:r>
            <a:r>
              <a:rPr lang="en-US" i="1" dirty="0"/>
              <a:t> </a:t>
            </a:r>
            <a:r>
              <a:rPr lang="en-US" i="1" dirty="0" err="1"/>
              <a:t>Bekir</a:t>
            </a:r>
            <a:r>
              <a:rPr lang="en-US" i="1" dirty="0"/>
              <a:t> </a:t>
            </a:r>
            <a:r>
              <a:rPr lang="en-US" i="1" dirty="0" err="1"/>
              <a:t>gitti</a:t>
            </a:r>
            <a:r>
              <a:rPr lang="en-US" i="1" dirty="0"/>
              <a:t>. </a:t>
            </a:r>
            <a:r>
              <a:rPr lang="en-US" i="1" dirty="0" err="1"/>
              <a:t>Medine</a:t>
            </a:r>
            <a:r>
              <a:rPr lang="en-US" i="1" dirty="0"/>
              <a:t> </a:t>
            </a:r>
            <a:r>
              <a:rPr lang="en-US" i="1" dirty="0" err="1"/>
              <a:t>yerlileri</a:t>
            </a:r>
            <a:r>
              <a:rPr lang="en-US" i="1" dirty="0"/>
              <a:t> (</a:t>
            </a:r>
            <a:r>
              <a:rPr lang="en-US" i="1" dirty="0" err="1"/>
              <a:t>ensar</a:t>
            </a:r>
            <a:r>
              <a:rPr lang="en-US" i="1" dirty="0"/>
              <a:t>) </a:t>
            </a:r>
            <a:r>
              <a:rPr lang="en-US" i="1" dirty="0" err="1"/>
              <a:t>Müslümanları</a:t>
            </a:r>
            <a:r>
              <a:rPr lang="en-US" i="1" dirty="0"/>
              <a:t> </a:t>
            </a:r>
            <a:r>
              <a:rPr lang="en-US" i="1" dirty="0" err="1"/>
              <a:t>çok</a:t>
            </a:r>
            <a:r>
              <a:rPr lang="en-US" i="1" dirty="0"/>
              <a:t> </a:t>
            </a:r>
            <a:r>
              <a:rPr lang="en-US" i="1" dirty="0" err="1"/>
              <a:t>iyi</a:t>
            </a:r>
            <a:r>
              <a:rPr lang="en-US" i="1" dirty="0"/>
              <a:t> </a:t>
            </a:r>
            <a:r>
              <a:rPr lang="en-US" i="1" dirty="0" err="1"/>
              <a:t>karşıladılar</a:t>
            </a:r>
            <a:r>
              <a:rPr lang="en-US" i="1" dirty="0"/>
              <a:t>. </a:t>
            </a:r>
            <a:r>
              <a:rPr lang="en-US" i="1" dirty="0" err="1"/>
              <a:t>Medine</a:t>
            </a:r>
            <a:r>
              <a:rPr lang="en-US" i="1" dirty="0"/>
              <a:t> </a:t>
            </a:r>
            <a:r>
              <a:rPr lang="en-US" i="1" dirty="0" err="1"/>
              <a:t>yerlileriyle</a:t>
            </a:r>
            <a:r>
              <a:rPr lang="en-US" i="1" dirty="0"/>
              <a:t>(</a:t>
            </a:r>
            <a:r>
              <a:rPr lang="en-US" i="1" dirty="0" err="1"/>
              <a:t>ensar</a:t>
            </a:r>
            <a:r>
              <a:rPr lang="en-US" i="1" dirty="0"/>
              <a:t>) </a:t>
            </a:r>
            <a:r>
              <a:rPr lang="tr-TR" i="1" dirty="0"/>
              <a:t>M</a:t>
            </a:r>
            <a:r>
              <a:rPr lang="en-US" i="1" dirty="0" err="1"/>
              <a:t>ekkeden</a:t>
            </a:r>
            <a:r>
              <a:rPr lang="en-US" i="1" dirty="0"/>
              <a:t> </a:t>
            </a:r>
            <a:r>
              <a:rPr lang="en-US" i="1" dirty="0" err="1"/>
              <a:t>hicret</a:t>
            </a:r>
            <a:r>
              <a:rPr lang="en-US" i="1" dirty="0"/>
              <a:t> </a:t>
            </a:r>
            <a:r>
              <a:rPr lang="en-US" i="1" dirty="0" err="1"/>
              <a:t>edenler</a:t>
            </a:r>
            <a:r>
              <a:rPr lang="en-US" i="1" dirty="0"/>
              <a:t> (</a:t>
            </a:r>
            <a:r>
              <a:rPr lang="en-US" i="1" dirty="0" err="1"/>
              <a:t>muhacir</a:t>
            </a:r>
            <a:r>
              <a:rPr lang="en-US" i="1" dirty="0"/>
              <a:t>) </a:t>
            </a:r>
            <a:r>
              <a:rPr lang="en-US" i="1" dirty="0" err="1"/>
              <a:t>kardeş</a:t>
            </a:r>
            <a:r>
              <a:rPr lang="en-US" i="1" dirty="0"/>
              <a:t> </a:t>
            </a:r>
            <a:r>
              <a:rPr lang="en-US" i="1" dirty="0" err="1"/>
              <a:t>ilan</a:t>
            </a:r>
            <a:r>
              <a:rPr lang="en-US" i="1" dirty="0"/>
              <a:t> </a:t>
            </a:r>
            <a:r>
              <a:rPr lang="en-US" i="1" dirty="0" err="1"/>
              <a:t>edildi</a:t>
            </a:r>
            <a:r>
              <a:rPr lang="en-US" i="1" dirty="0"/>
              <a:t>. 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 err="1"/>
              <a:t>Böylece</a:t>
            </a:r>
            <a:r>
              <a:rPr lang="en-US" i="1" dirty="0"/>
              <a:t> </a:t>
            </a:r>
            <a:r>
              <a:rPr lang="en-US" i="1" dirty="0" err="1"/>
              <a:t>Medine</a:t>
            </a:r>
            <a:r>
              <a:rPr lang="en-US" i="1" dirty="0"/>
              <a:t> </a:t>
            </a:r>
            <a:r>
              <a:rPr lang="en-US" i="1" dirty="0" err="1"/>
              <a:t>İslam</a:t>
            </a:r>
            <a:r>
              <a:rPr lang="en-US" i="1" dirty="0"/>
              <a:t> </a:t>
            </a:r>
            <a:r>
              <a:rPr lang="en-US" i="1" dirty="0" err="1"/>
              <a:t>devleti</a:t>
            </a:r>
            <a:r>
              <a:rPr lang="en-US" i="1" dirty="0"/>
              <a:t> </a:t>
            </a:r>
            <a:r>
              <a:rPr lang="en-US" i="1" dirty="0" err="1"/>
              <a:t>kurulmuş</a:t>
            </a:r>
            <a:r>
              <a:rPr lang="en-US" i="1" dirty="0"/>
              <a:t> </a:t>
            </a:r>
            <a:r>
              <a:rPr lang="en-US" i="1" dirty="0" err="1"/>
              <a:t>oldu</a:t>
            </a:r>
            <a:r>
              <a:rPr lang="en-US" i="1" dirty="0"/>
              <a:t>. </a:t>
            </a:r>
            <a:r>
              <a:rPr lang="en-US" i="1" dirty="0" err="1"/>
              <a:t>İslam</a:t>
            </a:r>
            <a:r>
              <a:rPr lang="en-US" i="1" dirty="0"/>
              <a:t> </a:t>
            </a:r>
            <a:r>
              <a:rPr lang="en-US" i="1" dirty="0" err="1"/>
              <a:t>devletinin</a:t>
            </a:r>
            <a:r>
              <a:rPr lang="en-US" i="1" dirty="0"/>
              <a:t> </a:t>
            </a:r>
            <a:r>
              <a:rPr lang="en-US" i="1" dirty="0" err="1"/>
              <a:t>kurulmasıyla</a:t>
            </a:r>
            <a:r>
              <a:rPr lang="en-US" i="1" dirty="0"/>
              <a:t> </a:t>
            </a:r>
            <a:r>
              <a:rPr lang="tr-TR" i="1" dirty="0"/>
              <a:t>M</a:t>
            </a:r>
            <a:r>
              <a:rPr lang="en-US" i="1" dirty="0" err="1"/>
              <a:t>üşrikler</a:t>
            </a:r>
            <a:r>
              <a:rPr lang="en-US" i="1" dirty="0"/>
              <a:t> </a:t>
            </a:r>
            <a:r>
              <a:rPr lang="en-US" i="1" dirty="0" err="1"/>
              <a:t>Müslümanlara</a:t>
            </a:r>
            <a:r>
              <a:rPr lang="en-US" i="1" dirty="0"/>
              <a:t> </a:t>
            </a:r>
            <a:r>
              <a:rPr lang="en-US" i="1" dirty="0" err="1"/>
              <a:t>saldırmaya</a:t>
            </a:r>
            <a:r>
              <a:rPr lang="en-US" i="1" dirty="0"/>
              <a:t> </a:t>
            </a:r>
            <a:r>
              <a:rPr lang="en-US" i="1" dirty="0" err="1"/>
              <a:t>başladı</a:t>
            </a:r>
            <a:r>
              <a:rPr lang="en-US" i="1" dirty="0"/>
              <a:t> ilk </a:t>
            </a:r>
            <a:r>
              <a:rPr lang="en-US" i="1" dirty="0" err="1"/>
              <a:t>savaş</a:t>
            </a:r>
            <a:r>
              <a:rPr lang="en-US" i="1" dirty="0"/>
              <a:t> </a:t>
            </a:r>
            <a:r>
              <a:rPr lang="en-US" i="1" dirty="0" err="1"/>
              <a:t>Bedir</a:t>
            </a:r>
            <a:r>
              <a:rPr lang="en-US" i="1" dirty="0"/>
              <a:t> </a:t>
            </a:r>
            <a:r>
              <a:rPr lang="en-US" i="1" dirty="0" err="1"/>
              <a:t>savaşı</a:t>
            </a:r>
            <a:r>
              <a:rPr lang="en-US" i="1" dirty="0"/>
              <a:t> </a:t>
            </a:r>
            <a:r>
              <a:rPr lang="en-US" i="1" dirty="0" err="1"/>
              <a:t>oldu</a:t>
            </a:r>
            <a:r>
              <a:rPr lang="en-US" i="1" dirty="0"/>
              <a:t>. </a:t>
            </a:r>
            <a:r>
              <a:rPr lang="en-US" i="1" dirty="0" err="1"/>
              <a:t>Müslümanlar</a:t>
            </a:r>
            <a:r>
              <a:rPr lang="en-US" i="1" dirty="0"/>
              <a:t> </a:t>
            </a:r>
            <a:r>
              <a:rPr lang="en-US" i="1" dirty="0" err="1"/>
              <a:t>ticaret</a:t>
            </a:r>
            <a:r>
              <a:rPr lang="en-US" i="1" dirty="0"/>
              <a:t> </a:t>
            </a:r>
            <a:r>
              <a:rPr lang="en-US" i="1" dirty="0" err="1"/>
              <a:t>için</a:t>
            </a:r>
            <a:r>
              <a:rPr lang="en-US" i="1" dirty="0"/>
              <a:t> </a:t>
            </a:r>
            <a:r>
              <a:rPr lang="en-US" i="1" dirty="0" err="1"/>
              <a:t>giden</a:t>
            </a:r>
            <a:r>
              <a:rPr lang="en-US" i="1" dirty="0"/>
              <a:t> </a:t>
            </a:r>
            <a:r>
              <a:rPr lang="en-US" i="1" dirty="0" err="1"/>
              <a:t>bir</a:t>
            </a:r>
            <a:r>
              <a:rPr lang="en-US" i="1" dirty="0"/>
              <a:t> </a:t>
            </a:r>
            <a:r>
              <a:rPr lang="en-US" i="1" dirty="0" err="1"/>
              <a:t>Mekke</a:t>
            </a:r>
            <a:r>
              <a:rPr lang="en-US" i="1" dirty="0"/>
              <a:t> </a:t>
            </a:r>
            <a:r>
              <a:rPr lang="en-US" i="1" dirty="0" err="1"/>
              <a:t>kervanını</a:t>
            </a:r>
            <a:r>
              <a:rPr lang="en-US" i="1" dirty="0"/>
              <a:t> </a:t>
            </a:r>
            <a:r>
              <a:rPr lang="tr-TR" i="1" dirty="0"/>
              <a:t>M</a:t>
            </a:r>
            <a:r>
              <a:rPr lang="en-US" i="1" dirty="0" err="1"/>
              <a:t>ekkede</a:t>
            </a:r>
            <a:r>
              <a:rPr lang="en-US" i="1" dirty="0"/>
              <a:t> </a:t>
            </a:r>
            <a:r>
              <a:rPr lang="en-US" i="1" dirty="0" err="1"/>
              <a:t>kalan</a:t>
            </a:r>
            <a:r>
              <a:rPr lang="en-US" i="1" dirty="0"/>
              <a:t> </a:t>
            </a:r>
            <a:r>
              <a:rPr lang="en-US" i="1" dirty="0" err="1"/>
              <a:t>eşyaları</a:t>
            </a:r>
            <a:r>
              <a:rPr lang="en-US" i="1" dirty="0"/>
              <a:t> </a:t>
            </a:r>
            <a:r>
              <a:rPr lang="en-US" i="1" dirty="0" err="1"/>
              <a:t>için</a:t>
            </a:r>
            <a:r>
              <a:rPr lang="en-US" i="1" dirty="0"/>
              <a:t> el </a:t>
            </a:r>
            <a:r>
              <a:rPr lang="en-US" i="1" dirty="0" err="1"/>
              <a:t>koymak</a:t>
            </a:r>
            <a:r>
              <a:rPr lang="en-US" i="1" dirty="0"/>
              <a:t> </a:t>
            </a:r>
            <a:r>
              <a:rPr lang="en-US" i="1" dirty="0" err="1"/>
              <a:t>istediler</a:t>
            </a:r>
            <a:r>
              <a:rPr lang="en-US" i="1" dirty="0"/>
              <a:t> </a:t>
            </a:r>
            <a:r>
              <a:rPr lang="en-US" i="1" dirty="0" err="1"/>
              <a:t>bunu</a:t>
            </a:r>
            <a:r>
              <a:rPr lang="en-US" i="1" dirty="0"/>
              <a:t> </a:t>
            </a:r>
            <a:r>
              <a:rPr lang="en-US" i="1" dirty="0" err="1"/>
              <a:t>duyan</a:t>
            </a:r>
            <a:r>
              <a:rPr lang="en-US" i="1" dirty="0"/>
              <a:t> </a:t>
            </a:r>
            <a:r>
              <a:rPr lang="en-US" i="1" dirty="0" err="1"/>
              <a:t>Mekkeliler</a:t>
            </a:r>
            <a:r>
              <a:rPr lang="en-US" i="1" dirty="0"/>
              <a:t> </a:t>
            </a:r>
            <a:r>
              <a:rPr lang="en-US" i="1" dirty="0" err="1"/>
              <a:t>savaş</a:t>
            </a:r>
            <a:r>
              <a:rPr lang="en-US" i="1" dirty="0"/>
              <a:t> </a:t>
            </a:r>
            <a:r>
              <a:rPr lang="en-US" i="1" dirty="0" err="1"/>
              <a:t>hazırlığı</a:t>
            </a:r>
            <a:r>
              <a:rPr lang="en-US" i="1" dirty="0"/>
              <a:t> </a:t>
            </a:r>
            <a:r>
              <a:rPr lang="en-US" i="1" dirty="0" err="1"/>
              <a:t>yaptılar</a:t>
            </a:r>
            <a:r>
              <a:rPr lang="en-US" i="1" dirty="0"/>
              <a:t> </a:t>
            </a:r>
            <a:r>
              <a:rPr lang="en-US" i="1" dirty="0" err="1"/>
              <a:t>ve</a:t>
            </a:r>
            <a:r>
              <a:rPr lang="en-US" i="1" dirty="0"/>
              <a:t> </a:t>
            </a:r>
            <a:r>
              <a:rPr lang="en-US" i="1" dirty="0" err="1"/>
              <a:t>Müslümanların</a:t>
            </a:r>
            <a:r>
              <a:rPr lang="en-US" i="1" dirty="0"/>
              <a:t> </a:t>
            </a:r>
            <a:r>
              <a:rPr lang="en-US" i="1" dirty="0" err="1"/>
              <a:t>üzerine</a:t>
            </a:r>
            <a:r>
              <a:rPr lang="en-US" i="1" dirty="0"/>
              <a:t> </a:t>
            </a:r>
            <a:r>
              <a:rPr lang="en-US" i="1" dirty="0" err="1"/>
              <a:t>geldiler</a:t>
            </a:r>
            <a:r>
              <a:rPr lang="en-US" i="1" dirty="0"/>
              <a:t>. </a:t>
            </a:r>
            <a:r>
              <a:rPr lang="en-US" i="1" dirty="0" err="1"/>
              <a:t>Bedir</a:t>
            </a:r>
            <a:r>
              <a:rPr lang="en-US" i="1" dirty="0"/>
              <a:t> </a:t>
            </a:r>
            <a:r>
              <a:rPr lang="en-US" i="1" dirty="0" err="1"/>
              <a:t>kayalıklarında</a:t>
            </a:r>
            <a:r>
              <a:rPr lang="en-US" i="1" dirty="0"/>
              <a:t> </a:t>
            </a:r>
            <a:r>
              <a:rPr lang="en-US" i="1" dirty="0" err="1"/>
              <a:t>karşılaşan</a:t>
            </a:r>
            <a:r>
              <a:rPr lang="en-US" i="1" dirty="0"/>
              <a:t> </a:t>
            </a:r>
            <a:r>
              <a:rPr lang="en-US" i="1" dirty="0" err="1"/>
              <a:t>ordular</a:t>
            </a:r>
            <a:r>
              <a:rPr lang="en-US" i="1" dirty="0"/>
              <a:t> </a:t>
            </a:r>
            <a:r>
              <a:rPr lang="en-US" i="1" dirty="0" err="1"/>
              <a:t>savaştılar</a:t>
            </a:r>
            <a:r>
              <a:rPr lang="en-US" i="1" dirty="0"/>
              <a:t>. </a:t>
            </a:r>
            <a:r>
              <a:rPr lang="en-US" i="1" dirty="0" err="1"/>
              <a:t>Bedir</a:t>
            </a:r>
            <a:r>
              <a:rPr lang="en-US" i="1" dirty="0"/>
              <a:t> </a:t>
            </a:r>
            <a:r>
              <a:rPr lang="en-US" i="1" dirty="0" err="1"/>
              <a:t>savaşında</a:t>
            </a:r>
            <a:r>
              <a:rPr lang="en-US" i="1" dirty="0"/>
              <a:t> </a:t>
            </a:r>
            <a:r>
              <a:rPr lang="en-US" i="1" dirty="0" err="1"/>
              <a:t>Müslümanlar</a:t>
            </a:r>
            <a:r>
              <a:rPr lang="en-US" i="1" dirty="0"/>
              <a:t> </a:t>
            </a:r>
            <a:r>
              <a:rPr lang="en-US" i="1" dirty="0" err="1"/>
              <a:t>galip</a:t>
            </a:r>
            <a:r>
              <a:rPr lang="en-US" i="1" dirty="0"/>
              <a:t> </a:t>
            </a:r>
            <a:r>
              <a:rPr lang="en-US" i="1" dirty="0" err="1"/>
              <a:t>geldi</a:t>
            </a:r>
            <a:r>
              <a:rPr lang="en-US" i="1" dirty="0"/>
              <a:t> </a:t>
            </a:r>
            <a:r>
              <a:rPr lang="en-US" i="1" dirty="0" err="1"/>
              <a:t>bunun</a:t>
            </a:r>
            <a:r>
              <a:rPr lang="en-US" i="1" dirty="0"/>
              <a:t> </a:t>
            </a:r>
            <a:r>
              <a:rPr lang="en-US" i="1" dirty="0" err="1"/>
              <a:t>sonucunda</a:t>
            </a:r>
            <a:r>
              <a:rPr lang="en-US" i="1" dirty="0"/>
              <a:t> </a:t>
            </a:r>
            <a:r>
              <a:rPr lang="tr-TR" i="1" dirty="0"/>
              <a:t>Ş</a:t>
            </a:r>
            <a:r>
              <a:rPr lang="en-US" i="1" dirty="0"/>
              <a:t>am </a:t>
            </a:r>
            <a:r>
              <a:rPr lang="en-US" i="1" dirty="0" err="1"/>
              <a:t>ticaret</a:t>
            </a:r>
            <a:r>
              <a:rPr lang="en-US" i="1" dirty="0"/>
              <a:t> </a:t>
            </a:r>
            <a:r>
              <a:rPr lang="en-US" i="1" dirty="0" err="1"/>
              <a:t>yolu</a:t>
            </a:r>
            <a:r>
              <a:rPr lang="en-US" i="1" dirty="0"/>
              <a:t> </a:t>
            </a:r>
            <a:r>
              <a:rPr lang="en-US" i="1" dirty="0" err="1"/>
              <a:t>Müslümanlara</a:t>
            </a:r>
            <a:r>
              <a:rPr lang="en-US" i="1" dirty="0"/>
              <a:t> </a:t>
            </a:r>
            <a:r>
              <a:rPr lang="en-US" i="1" dirty="0" err="1"/>
              <a:t>açılmış</a:t>
            </a:r>
            <a:r>
              <a:rPr lang="en-US" i="1" dirty="0"/>
              <a:t> </a:t>
            </a:r>
            <a:r>
              <a:rPr lang="en-US" i="1" dirty="0" err="1"/>
              <a:t>oldu</a:t>
            </a:r>
            <a:r>
              <a:rPr lang="en-US" i="1" dirty="0"/>
              <a:t>. 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err="1"/>
              <a:t>Savaşta</a:t>
            </a:r>
            <a:r>
              <a:rPr lang="en-US" i="1" dirty="0"/>
              <a:t> </a:t>
            </a:r>
            <a:r>
              <a:rPr lang="en-US" i="1" dirty="0" err="1"/>
              <a:t>ele</a:t>
            </a:r>
            <a:r>
              <a:rPr lang="en-US" i="1" dirty="0"/>
              <a:t> </a:t>
            </a:r>
            <a:r>
              <a:rPr lang="en-US" i="1" dirty="0" err="1"/>
              <a:t>geçen</a:t>
            </a:r>
            <a:r>
              <a:rPr lang="en-US" i="1" dirty="0"/>
              <a:t> </a:t>
            </a:r>
            <a:r>
              <a:rPr lang="en-US" i="1" dirty="0" err="1"/>
              <a:t>esirler</a:t>
            </a:r>
            <a:r>
              <a:rPr lang="en-US" i="1" dirty="0"/>
              <a:t> 10 </a:t>
            </a:r>
            <a:r>
              <a:rPr lang="tr-TR" i="1" dirty="0"/>
              <a:t>M</a:t>
            </a:r>
            <a:r>
              <a:rPr lang="en-US" i="1" dirty="0" err="1"/>
              <a:t>üslümana</a:t>
            </a:r>
            <a:r>
              <a:rPr lang="en-US" i="1" dirty="0"/>
              <a:t> </a:t>
            </a:r>
            <a:r>
              <a:rPr lang="en-US" i="1" dirty="0" err="1"/>
              <a:t>okuma</a:t>
            </a:r>
            <a:r>
              <a:rPr lang="en-US" i="1" dirty="0"/>
              <a:t> </a:t>
            </a:r>
            <a:r>
              <a:rPr lang="en-US" i="1" dirty="0" err="1"/>
              <a:t>yazma</a:t>
            </a:r>
            <a:r>
              <a:rPr lang="en-US" i="1" dirty="0"/>
              <a:t> </a:t>
            </a:r>
            <a:r>
              <a:rPr lang="en-US" i="1" dirty="0" err="1"/>
              <a:t>öğretmek</a:t>
            </a:r>
            <a:r>
              <a:rPr lang="en-US" i="1" dirty="0"/>
              <a:t> </a:t>
            </a:r>
            <a:r>
              <a:rPr lang="en-US" i="1" dirty="0" err="1"/>
              <a:t>şartı</a:t>
            </a:r>
            <a:r>
              <a:rPr lang="en-US" i="1" dirty="0"/>
              <a:t> </a:t>
            </a:r>
            <a:r>
              <a:rPr lang="en-US" i="1" dirty="0" err="1"/>
              <a:t>ile</a:t>
            </a:r>
            <a:r>
              <a:rPr lang="en-US" i="1" dirty="0"/>
              <a:t> </a:t>
            </a:r>
            <a:r>
              <a:rPr lang="en-US" i="1" dirty="0" err="1"/>
              <a:t>serbest</a:t>
            </a:r>
            <a:r>
              <a:rPr lang="en-US" i="1" dirty="0"/>
              <a:t> </a:t>
            </a:r>
            <a:r>
              <a:rPr lang="en-US" i="1" dirty="0" err="1"/>
              <a:t>bırakıldı</a:t>
            </a:r>
            <a:r>
              <a:rPr lang="en-US" i="1" dirty="0"/>
              <a:t>. </a:t>
            </a:r>
            <a:r>
              <a:rPr lang="en-US" i="1" dirty="0" err="1"/>
              <a:t>Mekkeli</a:t>
            </a:r>
            <a:r>
              <a:rPr lang="en-US" i="1" dirty="0"/>
              <a:t> </a:t>
            </a:r>
            <a:r>
              <a:rPr lang="tr-TR" i="1" dirty="0"/>
              <a:t>M</a:t>
            </a:r>
            <a:r>
              <a:rPr lang="en-US" i="1" dirty="0" err="1"/>
              <a:t>üşrikler</a:t>
            </a:r>
            <a:r>
              <a:rPr lang="en-US" i="1" dirty="0"/>
              <a:t> </a:t>
            </a:r>
            <a:r>
              <a:rPr lang="tr-TR" i="1" dirty="0"/>
              <a:t>B</a:t>
            </a:r>
            <a:r>
              <a:rPr lang="en-US" i="1" dirty="0" err="1"/>
              <a:t>edir</a:t>
            </a:r>
            <a:r>
              <a:rPr lang="en-US" i="1" dirty="0"/>
              <a:t> </a:t>
            </a:r>
            <a:r>
              <a:rPr lang="en-US" i="1" dirty="0" err="1"/>
              <a:t>savaşının</a:t>
            </a:r>
            <a:r>
              <a:rPr lang="en-US" i="1" dirty="0"/>
              <a:t> </a:t>
            </a:r>
            <a:r>
              <a:rPr lang="en-US" i="1" dirty="0" err="1"/>
              <a:t>intikamını</a:t>
            </a:r>
            <a:r>
              <a:rPr lang="en-US" i="1" dirty="0"/>
              <a:t> </a:t>
            </a:r>
            <a:r>
              <a:rPr lang="en-US" i="1" dirty="0" err="1"/>
              <a:t>almak</a:t>
            </a:r>
            <a:r>
              <a:rPr lang="en-US" i="1" dirty="0"/>
              <a:t> </a:t>
            </a:r>
            <a:r>
              <a:rPr lang="en-US" i="1" dirty="0" err="1"/>
              <a:t>için</a:t>
            </a:r>
            <a:r>
              <a:rPr lang="en-US" i="1" dirty="0"/>
              <a:t> </a:t>
            </a:r>
            <a:r>
              <a:rPr lang="tr-TR" i="1" dirty="0"/>
              <a:t>U</a:t>
            </a:r>
            <a:r>
              <a:rPr lang="en-US" i="1" dirty="0" err="1"/>
              <a:t>hud</a:t>
            </a:r>
            <a:r>
              <a:rPr lang="en-US" i="1" dirty="0"/>
              <a:t> </a:t>
            </a:r>
            <a:r>
              <a:rPr lang="en-US" i="1" dirty="0" err="1"/>
              <a:t>savaşını</a:t>
            </a:r>
            <a:r>
              <a:rPr lang="en-US" i="1" dirty="0"/>
              <a:t> </a:t>
            </a:r>
            <a:r>
              <a:rPr lang="en-US" i="1" dirty="0" err="1"/>
              <a:t>başlattı</a:t>
            </a:r>
            <a:r>
              <a:rPr lang="tr-TR" i="1" dirty="0"/>
              <a:t>. U</a:t>
            </a:r>
            <a:r>
              <a:rPr lang="en-US" i="1" dirty="0" err="1"/>
              <a:t>hud</a:t>
            </a:r>
            <a:r>
              <a:rPr lang="en-US" i="1" dirty="0"/>
              <a:t> </a:t>
            </a:r>
            <a:r>
              <a:rPr lang="en-US" i="1" dirty="0" err="1"/>
              <a:t>savaşının</a:t>
            </a:r>
            <a:r>
              <a:rPr lang="en-US" i="1" dirty="0"/>
              <a:t> </a:t>
            </a:r>
            <a:r>
              <a:rPr lang="en-US" i="1" dirty="0" err="1"/>
              <a:t>başında</a:t>
            </a:r>
            <a:r>
              <a:rPr lang="en-US" i="1" dirty="0"/>
              <a:t> </a:t>
            </a:r>
            <a:r>
              <a:rPr lang="en-US" i="1" dirty="0" err="1"/>
              <a:t>Müslümanlar</a:t>
            </a:r>
            <a:r>
              <a:rPr lang="en-US" i="1" dirty="0"/>
              <a:t> </a:t>
            </a:r>
            <a:r>
              <a:rPr lang="en-US" i="1" dirty="0" err="1"/>
              <a:t>galipken</a:t>
            </a:r>
            <a:r>
              <a:rPr lang="en-US" i="1" dirty="0"/>
              <a:t> </a:t>
            </a:r>
            <a:r>
              <a:rPr lang="en-US" i="1" dirty="0" err="1"/>
              <a:t>peygamberimizin</a:t>
            </a:r>
            <a:r>
              <a:rPr lang="en-US" i="1" dirty="0"/>
              <a:t> </a:t>
            </a:r>
            <a:r>
              <a:rPr lang="en-US" i="1" dirty="0" err="1"/>
              <a:t>görevlendirdiği</a:t>
            </a:r>
            <a:r>
              <a:rPr lang="en-US" i="1" dirty="0"/>
              <a:t> </a:t>
            </a:r>
            <a:r>
              <a:rPr lang="en-US" i="1" dirty="0" err="1"/>
              <a:t>okçuların</a:t>
            </a:r>
            <a:r>
              <a:rPr lang="en-US" i="1" dirty="0"/>
              <a:t> </a:t>
            </a:r>
            <a:r>
              <a:rPr lang="en-US" i="1" dirty="0" err="1"/>
              <a:t>yerini</a:t>
            </a:r>
            <a:r>
              <a:rPr lang="en-US" i="1" dirty="0"/>
              <a:t> </a:t>
            </a:r>
            <a:r>
              <a:rPr lang="en-US" i="1" dirty="0" err="1"/>
              <a:t>terk</a:t>
            </a:r>
            <a:r>
              <a:rPr lang="en-US" i="1" dirty="0"/>
              <a:t> </a:t>
            </a:r>
            <a:r>
              <a:rPr lang="en-US" i="1" dirty="0" err="1"/>
              <a:t>etmesiyle</a:t>
            </a:r>
            <a:r>
              <a:rPr lang="en-US" i="1" dirty="0"/>
              <a:t> </a:t>
            </a:r>
            <a:r>
              <a:rPr lang="en-US" i="1" dirty="0" err="1"/>
              <a:t>Müslümanlar</a:t>
            </a:r>
            <a:r>
              <a:rPr lang="en-US" i="1" dirty="0"/>
              <a:t> </a:t>
            </a:r>
            <a:r>
              <a:rPr lang="en-US" i="1" dirty="0" err="1"/>
              <a:t>mağlup</a:t>
            </a:r>
            <a:r>
              <a:rPr lang="en-US" i="1" dirty="0"/>
              <a:t> </a:t>
            </a:r>
            <a:r>
              <a:rPr lang="en-US" i="1" dirty="0" err="1"/>
              <a:t>oldu</a:t>
            </a:r>
            <a:r>
              <a:rPr lang="en-US" i="1" dirty="0"/>
              <a:t>. </a:t>
            </a:r>
            <a:r>
              <a:rPr lang="en-US" i="1" dirty="0" err="1"/>
              <a:t>Ama</a:t>
            </a:r>
            <a:r>
              <a:rPr lang="en-US" i="1" dirty="0"/>
              <a:t> </a:t>
            </a:r>
            <a:r>
              <a:rPr lang="en-US" i="1" dirty="0" err="1"/>
              <a:t>yinede</a:t>
            </a:r>
            <a:r>
              <a:rPr lang="en-US" i="1" dirty="0"/>
              <a:t> </a:t>
            </a:r>
            <a:r>
              <a:rPr lang="tr-TR" i="1" dirty="0"/>
              <a:t>M</a:t>
            </a:r>
            <a:r>
              <a:rPr lang="en-US" i="1" dirty="0" err="1"/>
              <a:t>üşrikler</a:t>
            </a:r>
            <a:r>
              <a:rPr lang="en-US" i="1" dirty="0"/>
              <a:t> </a:t>
            </a:r>
            <a:r>
              <a:rPr lang="en-US" i="1" dirty="0" err="1"/>
              <a:t>kesin</a:t>
            </a:r>
            <a:r>
              <a:rPr lang="en-US" i="1" dirty="0"/>
              <a:t> </a:t>
            </a:r>
            <a:r>
              <a:rPr lang="en-US" i="1" dirty="0" err="1"/>
              <a:t>bir</a:t>
            </a:r>
            <a:r>
              <a:rPr lang="en-US" i="1" dirty="0"/>
              <a:t> </a:t>
            </a:r>
            <a:r>
              <a:rPr lang="en-US" i="1" dirty="0" err="1"/>
              <a:t>zafer</a:t>
            </a:r>
            <a:r>
              <a:rPr lang="en-US" i="1" dirty="0"/>
              <a:t> </a:t>
            </a:r>
            <a:r>
              <a:rPr lang="en-US" i="1" dirty="0" err="1"/>
              <a:t>kazanamadılar</a:t>
            </a:r>
            <a:r>
              <a:rPr lang="en-US" i="1" dirty="0"/>
              <a:t>. 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cut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 err="1"/>
              <a:t>Ardından</a:t>
            </a:r>
            <a:r>
              <a:rPr lang="en-US" i="1" dirty="0"/>
              <a:t> </a:t>
            </a:r>
            <a:r>
              <a:rPr lang="tr-TR" i="1" dirty="0"/>
              <a:t>H</a:t>
            </a:r>
            <a:r>
              <a:rPr lang="en-US" i="1" dirty="0" err="1"/>
              <a:t>endek</a:t>
            </a:r>
            <a:r>
              <a:rPr lang="en-US" i="1" dirty="0"/>
              <a:t> </a:t>
            </a:r>
            <a:r>
              <a:rPr lang="en-US" i="1" dirty="0" err="1"/>
              <a:t>savaşı</a:t>
            </a:r>
            <a:r>
              <a:rPr lang="en-US" i="1" dirty="0"/>
              <a:t> </a:t>
            </a:r>
            <a:r>
              <a:rPr lang="en-US" i="1" dirty="0" err="1"/>
              <a:t>oldu</a:t>
            </a:r>
            <a:r>
              <a:rPr lang="en-US" i="1" dirty="0"/>
              <a:t> </a:t>
            </a:r>
            <a:r>
              <a:rPr lang="en-US" i="1" dirty="0" err="1"/>
              <a:t>çünkü</a:t>
            </a:r>
            <a:r>
              <a:rPr lang="en-US" i="1" dirty="0"/>
              <a:t> </a:t>
            </a:r>
            <a:r>
              <a:rPr lang="en-US" i="1" dirty="0" err="1"/>
              <a:t>Mekkeliler</a:t>
            </a:r>
            <a:r>
              <a:rPr lang="en-US" i="1" dirty="0"/>
              <a:t> </a:t>
            </a:r>
            <a:r>
              <a:rPr lang="en-US" i="1" dirty="0" err="1"/>
              <a:t>Müslümanlara</a:t>
            </a:r>
            <a:r>
              <a:rPr lang="en-US" i="1" dirty="0"/>
              <a:t> </a:t>
            </a:r>
            <a:r>
              <a:rPr lang="en-US" i="1" dirty="0" err="1"/>
              <a:t>ağır</a:t>
            </a:r>
            <a:r>
              <a:rPr lang="en-US" i="1" dirty="0"/>
              <a:t> </a:t>
            </a:r>
            <a:r>
              <a:rPr lang="en-US" i="1" dirty="0" err="1"/>
              <a:t>bir</a:t>
            </a:r>
            <a:r>
              <a:rPr lang="en-US" i="1" dirty="0"/>
              <a:t> </a:t>
            </a:r>
            <a:r>
              <a:rPr lang="en-US" i="1" dirty="0" err="1"/>
              <a:t>darbe</a:t>
            </a:r>
            <a:r>
              <a:rPr lang="en-US" i="1" dirty="0"/>
              <a:t> </a:t>
            </a:r>
            <a:r>
              <a:rPr lang="en-US" i="1" dirty="0" err="1"/>
              <a:t>vurmak</a:t>
            </a:r>
            <a:r>
              <a:rPr lang="en-US" i="1" dirty="0"/>
              <a:t> </a:t>
            </a:r>
            <a:r>
              <a:rPr lang="en-US" i="1" dirty="0" err="1"/>
              <a:t>istiyorlardı</a:t>
            </a:r>
            <a:r>
              <a:rPr lang="en-US" i="1" dirty="0"/>
              <a:t>. </a:t>
            </a:r>
            <a:r>
              <a:rPr lang="en-US" i="1" dirty="0" err="1"/>
              <a:t>Müslümanlar</a:t>
            </a:r>
            <a:r>
              <a:rPr lang="en-US" i="1" dirty="0"/>
              <a:t> </a:t>
            </a:r>
            <a:r>
              <a:rPr lang="en-US" i="1" dirty="0" err="1"/>
              <a:t>bunu</a:t>
            </a:r>
            <a:r>
              <a:rPr lang="en-US" i="1" dirty="0"/>
              <a:t> </a:t>
            </a:r>
            <a:r>
              <a:rPr lang="en-US" i="1" dirty="0" err="1"/>
              <a:t>duyunca</a:t>
            </a:r>
            <a:r>
              <a:rPr lang="en-US" i="1" dirty="0"/>
              <a:t> </a:t>
            </a:r>
            <a:r>
              <a:rPr lang="tr-TR" i="1" dirty="0"/>
              <a:t>S</a:t>
            </a:r>
            <a:r>
              <a:rPr lang="en-US" i="1" dirty="0" err="1"/>
              <a:t>elmanı</a:t>
            </a:r>
            <a:r>
              <a:rPr lang="en-US" i="1" dirty="0"/>
              <a:t> </a:t>
            </a:r>
            <a:r>
              <a:rPr lang="tr-TR" i="1" dirty="0"/>
              <a:t>F</a:t>
            </a:r>
            <a:r>
              <a:rPr lang="en-US" i="1" dirty="0" err="1"/>
              <a:t>arisi</a:t>
            </a:r>
            <a:r>
              <a:rPr lang="tr-TR" i="1" dirty="0"/>
              <a:t>'</a:t>
            </a:r>
            <a:r>
              <a:rPr lang="en-US" i="1" dirty="0" err="1"/>
              <a:t>nin</a:t>
            </a:r>
            <a:r>
              <a:rPr lang="en-US" i="1" dirty="0"/>
              <a:t> </a:t>
            </a:r>
            <a:r>
              <a:rPr lang="en-US" i="1" dirty="0" err="1"/>
              <a:t>önerisi</a:t>
            </a:r>
            <a:r>
              <a:rPr lang="en-US" i="1" dirty="0"/>
              <a:t> </a:t>
            </a:r>
            <a:r>
              <a:rPr lang="en-US" i="1" dirty="0" err="1"/>
              <a:t>üzerine</a:t>
            </a:r>
            <a:r>
              <a:rPr lang="en-US" i="1" dirty="0"/>
              <a:t> </a:t>
            </a:r>
            <a:r>
              <a:rPr lang="tr-TR" i="1" dirty="0"/>
              <a:t>Medine'nin</a:t>
            </a:r>
            <a:r>
              <a:rPr lang="en-US" i="1" dirty="0"/>
              <a:t> </a:t>
            </a:r>
            <a:r>
              <a:rPr lang="en-US" i="1" dirty="0" err="1"/>
              <a:t>etrafına</a:t>
            </a:r>
            <a:r>
              <a:rPr lang="en-US" i="1" dirty="0"/>
              <a:t> </a:t>
            </a:r>
            <a:r>
              <a:rPr lang="en-US" i="1" dirty="0" err="1"/>
              <a:t>kuyular</a:t>
            </a:r>
            <a:r>
              <a:rPr lang="en-US" i="1" dirty="0"/>
              <a:t> </a:t>
            </a:r>
            <a:r>
              <a:rPr lang="en-US" i="1" dirty="0" err="1"/>
              <a:t>kazdılar</a:t>
            </a:r>
            <a:r>
              <a:rPr lang="en-US" i="1" dirty="0"/>
              <a:t> </a:t>
            </a:r>
            <a:r>
              <a:rPr lang="en-US" i="1" dirty="0" err="1"/>
              <a:t>ve</a:t>
            </a:r>
            <a:r>
              <a:rPr lang="en-US" i="1" dirty="0"/>
              <a:t> </a:t>
            </a:r>
            <a:r>
              <a:rPr lang="en-US" i="1" dirty="0" err="1"/>
              <a:t>şehir</a:t>
            </a:r>
            <a:r>
              <a:rPr lang="en-US" i="1" dirty="0"/>
              <a:t> </a:t>
            </a:r>
            <a:r>
              <a:rPr lang="en-US" i="1" dirty="0" err="1"/>
              <a:t>savunmasına</a:t>
            </a:r>
            <a:r>
              <a:rPr lang="en-US" i="1" dirty="0"/>
              <a:t> </a:t>
            </a:r>
            <a:r>
              <a:rPr lang="en-US" i="1" dirty="0" err="1"/>
              <a:t>geçtiler</a:t>
            </a:r>
            <a:r>
              <a:rPr lang="en-US" i="1" dirty="0"/>
              <a:t>. </a:t>
            </a:r>
            <a:r>
              <a:rPr lang="en-US" i="1" dirty="0" err="1"/>
              <a:t>Böylece</a:t>
            </a:r>
            <a:r>
              <a:rPr lang="en-US" i="1" dirty="0"/>
              <a:t> </a:t>
            </a:r>
            <a:r>
              <a:rPr lang="en-US" i="1" dirty="0" err="1"/>
              <a:t>savaş</a:t>
            </a:r>
            <a:r>
              <a:rPr lang="en-US" i="1" dirty="0"/>
              <a:t> </a:t>
            </a:r>
            <a:r>
              <a:rPr lang="en-US" i="1" dirty="0" err="1"/>
              <a:t>Müslümanların</a:t>
            </a:r>
            <a:r>
              <a:rPr lang="en-US" i="1" dirty="0"/>
              <a:t> </a:t>
            </a:r>
            <a:r>
              <a:rPr lang="en-US" i="1" dirty="0" err="1"/>
              <a:t>zaferiyle</a:t>
            </a:r>
            <a:r>
              <a:rPr lang="en-US" i="1" dirty="0"/>
              <a:t> </a:t>
            </a:r>
            <a:r>
              <a:rPr lang="en-US" i="1" dirty="0" err="1"/>
              <a:t>sonuçlandı</a:t>
            </a:r>
            <a:r>
              <a:rPr lang="en-US" i="1" dirty="0"/>
              <a:t>. 628 </a:t>
            </a:r>
            <a:r>
              <a:rPr lang="en-US" i="1" dirty="0" err="1"/>
              <a:t>yılında</a:t>
            </a:r>
            <a:r>
              <a:rPr lang="en-US" i="1" dirty="0"/>
              <a:t> </a:t>
            </a:r>
            <a:r>
              <a:rPr lang="en-US" i="1" dirty="0" err="1"/>
              <a:t>Müslümanlar</a:t>
            </a:r>
            <a:r>
              <a:rPr lang="en-US" i="1" dirty="0"/>
              <a:t> </a:t>
            </a:r>
            <a:r>
              <a:rPr lang="tr-TR" i="1" dirty="0"/>
              <a:t>H</a:t>
            </a:r>
            <a:r>
              <a:rPr lang="en-US" i="1" dirty="0" err="1"/>
              <a:t>acca</a:t>
            </a:r>
            <a:r>
              <a:rPr lang="en-US" i="1" dirty="0"/>
              <a:t> </a:t>
            </a:r>
            <a:r>
              <a:rPr lang="en-US" i="1" dirty="0" err="1"/>
              <a:t>gitmeye</a:t>
            </a:r>
            <a:r>
              <a:rPr lang="en-US" i="1" dirty="0"/>
              <a:t> </a:t>
            </a:r>
            <a:r>
              <a:rPr lang="en-US" i="1" dirty="0" err="1"/>
              <a:t>karar</a:t>
            </a:r>
            <a:r>
              <a:rPr lang="en-US" i="1" dirty="0"/>
              <a:t> </a:t>
            </a:r>
            <a:r>
              <a:rPr lang="en-US" i="1" dirty="0" err="1"/>
              <a:t>verdiler</a:t>
            </a:r>
            <a:r>
              <a:rPr lang="en-US" i="1" dirty="0"/>
              <a:t>. </a:t>
            </a:r>
            <a:r>
              <a:rPr lang="en-US" i="1" dirty="0" err="1"/>
              <a:t>Bundan</a:t>
            </a:r>
            <a:r>
              <a:rPr lang="en-US" i="1" dirty="0"/>
              <a:t> </a:t>
            </a:r>
            <a:r>
              <a:rPr lang="en-US" i="1" dirty="0" err="1"/>
              <a:t>tedirgin</a:t>
            </a:r>
            <a:r>
              <a:rPr lang="en-US" i="1" dirty="0"/>
              <a:t> </a:t>
            </a:r>
            <a:r>
              <a:rPr lang="en-US" i="1" dirty="0" err="1"/>
              <a:t>olan</a:t>
            </a:r>
            <a:r>
              <a:rPr lang="en-US" i="1" dirty="0"/>
              <a:t> </a:t>
            </a:r>
            <a:r>
              <a:rPr lang="en-US" i="1" dirty="0" err="1"/>
              <a:t>Mekkeliler</a:t>
            </a:r>
            <a:r>
              <a:rPr lang="en-US" i="1" dirty="0"/>
              <a:t> </a:t>
            </a:r>
            <a:r>
              <a:rPr lang="en-US" i="1" dirty="0" err="1"/>
              <a:t>onları</a:t>
            </a:r>
            <a:r>
              <a:rPr lang="en-US" i="1" dirty="0"/>
              <a:t> </a:t>
            </a:r>
            <a:r>
              <a:rPr lang="en-US" i="1" dirty="0" err="1"/>
              <a:t>içeri</a:t>
            </a:r>
            <a:r>
              <a:rPr lang="en-US" i="1" dirty="0"/>
              <a:t> </a:t>
            </a:r>
            <a:r>
              <a:rPr lang="en-US" i="1" dirty="0" err="1"/>
              <a:t>almayarak</a:t>
            </a:r>
            <a:r>
              <a:rPr lang="en-US" i="1" dirty="0"/>
              <a:t> </a:t>
            </a:r>
            <a:r>
              <a:rPr lang="tr-TR" i="1" dirty="0"/>
              <a:t>H</a:t>
            </a:r>
            <a:r>
              <a:rPr lang="en-US" i="1" dirty="0" err="1"/>
              <a:t>udeybiye</a:t>
            </a:r>
            <a:r>
              <a:rPr lang="en-US" i="1" dirty="0"/>
              <a:t> </a:t>
            </a:r>
            <a:r>
              <a:rPr lang="tr-TR" i="1" dirty="0"/>
              <a:t>A</a:t>
            </a:r>
            <a:r>
              <a:rPr lang="en-US" i="1" dirty="0"/>
              <a:t>n</a:t>
            </a:r>
            <a:r>
              <a:rPr lang="tr-TR" i="1" dirty="0"/>
              <a:t>t</a:t>
            </a:r>
            <a:r>
              <a:rPr lang="en-US" i="1" dirty="0" err="1"/>
              <a:t>laşmasını</a:t>
            </a:r>
            <a:r>
              <a:rPr lang="en-US" i="1" dirty="0"/>
              <a:t> </a:t>
            </a:r>
            <a:r>
              <a:rPr lang="en-US" i="1" dirty="0" err="1"/>
              <a:t>imzaladılar</a:t>
            </a:r>
            <a:r>
              <a:rPr lang="en-US" i="1" dirty="0"/>
              <a:t>. 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err="1"/>
              <a:t>Hudeybiye</a:t>
            </a:r>
            <a:r>
              <a:rPr lang="en-US" i="1" dirty="0"/>
              <a:t> </a:t>
            </a:r>
            <a:r>
              <a:rPr lang="tr-TR" i="1" dirty="0"/>
              <a:t>A</a:t>
            </a:r>
            <a:r>
              <a:rPr lang="en-US" i="1" dirty="0"/>
              <a:t>n</a:t>
            </a:r>
            <a:r>
              <a:rPr lang="tr-TR" i="1" dirty="0"/>
              <a:t>t</a:t>
            </a:r>
            <a:r>
              <a:rPr lang="en-US" i="1" dirty="0" err="1"/>
              <a:t>laşması</a:t>
            </a:r>
            <a:r>
              <a:rPr lang="en-US" i="1" dirty="0"/>
              <a:t> </a:t>
            </a:r>
            <a:r>
              <a:rPr lang="en-US" i="1" dirty="0" err="1"/>
              <a:t>artık</a:t>
            </a:r>
            <a:r>
              <a:rPr lang="en-US" i="1" dirty="0"/>
              <a:t> </a:t>
            </a:r>
            <a:r>
              <a:rPr lang="en-US" i="1" dirty="0" err="1"/>
              <a:t>Müslümanların</a:t>
            </a:r>
            <a:r>
              <a:rPr lang="en-US" i="1" dirty="0"/>
              <a:t> </a:t>
            </a:r>
            <a:r>
              <a:rPr lang="en-US" i="1" dirty="0" err="1"/>
              <a:t>tanındığını</a:t>
            </a:r>
            <a:r>
              <a:rPr lang="en-US" i="1" dirty="0"/>
              <a:t> </a:t>
            </a:r>
            <a:r>
              <a:rPr lang="en-US" i="1" dirty="0" err="1"/>
              <a:t>gösteren</a:t>
            </a:r>
            <a:r>
              <a:rPr lang="en-US" i="1" dirty="0"/>
              <a:t> </a:t>
            </a:r>
            <a:r>
              <a:rPr lang="en-US" i="1" dirty="0" err="1"/>
              <a:t>bir</a:t>
            </a:r>
            <a:r>
              <a:rPr lang="en-US" i="1" dirty="0"/>
              <a:t> an</a:t>
            </a:r>
            <a:r>
              <a:rPr lang="tr-TR" i="1" dirty="0"/>
              <a:t>t</a:t>
            </a:r>
            <a:r>
              <a:rPr lang="en-US" i="1" dirty="0" err="1"/>
              <a:t>laşmadır</a:t>
            </a:r>
            <a:r>
              <a:rPr lang="en-US" i="1" dirty="0"/>
              <a:t>. 629 </a:t>
            </a:r>
            <a:r>
              <a:rPr lang="en-US" i="1" dirty="0" err="1"/>
              <a:t>yılında</a:t>
            </a:r>
            <a:r>
              <a:rPr lang="en-US" i="1" dirty="0"/>
              <a:t> </a:t>
            </a:r>
            <a:r>
              <a:rPr lang="en-US" i="1" dirty="0" err="1"/>
              <a:t>Müslümanlar</a:t>
            </a:r>
            <a:r>
              <a:rPr lang="en-US" i="1" dirty="0"/>
              <a:t> </a:t>
            </a:r>
            <a:r>
              <a:rPr lang="tr-TR" i="1" dirty="0"/>
              <a:t>H</a:t>
            </a:r>
            <a:r>
              <a:rPr lang="en-US" i="1" dirty="0" err="1"/>
              <a:t>ayberi</a:t>
            </a:r>
            <a:r>
              <a:rPr lang="en-US" i="1" dirty="0"/>
              <a:t> </a:t>
            </a:r>
            <a:r>
              <a:rPr lang="en-US" i="1" dirty="0" err="1"/>
              <a:t>fethetti</a:t>
            </a:r>
            <a:r>
              <a:rPr lang="en-US" i="1" dirty="0"/>
              <a:t>. </a:t>
            </a:r>
            <a:r>
              <a:rPr lang="en-US" i="1" dirty="0" err="1"/>
              <a:t>Hayberin</a:t>
            </a:r>
            <a:r>
              <a:rPr lang="en-US" i="1" dirty="0"/>
              <a:t> </a:t>
            </a:r>
            <a:r>
              <a:rPr lang="en-US" i="1" dirty="0" err="1"/>
              <a:t>fethi</a:t>
            </a:r>
            <a:r>
              <a:rPr lang="en-US" i="1" dirty="0"/>
              <a:t> </a:t>
            </a:r>
            <a:r>
              <a:rPr lang="en-US" i="1" dirty="0" err="1"/>
              <a:t>ile</a:t>
            </a:r>
            <a:r>
              <a:rPr lang="en-US" i="1" dirty="0"/>
              <a:t> </a:t>
            </a:r>
            <a:r>
              <a:rPr lang="tr-TR" i="1" dirty="0"/>
              <a:t>Ş</a:t>
            </a:r>
            <a:r>
              <a:rPr lang="en-US" i="1" dirty="0"/>
              <a:t>am</a:t>
            </a:r>
            <a:r>
              <a:rPr lang="tr-TR" i="1" dirty="0"/>
              <a:t>'</a:t>
            </a:r>
            <a:r>
              <a:rPr lang="en-US" i="1" dirty="0" err="1"/>
              <a:t>ın</a:t>
            </a:r>
            <a:r>
              <a:rPr lang="en-US" i="1" dirty="0"/>
              <a:t> </a:t>
            </a:r>
            <a:r>
              <a:rPr lang="en-US" i="1" dirty="0" err="1"/>
              <a:t>ticaret</a:t>
            </a:r>
            <a:r>
              <a:rPr lang="en-US" i="1" dirty="0"/>
              <a:t> </a:t>
            </a:r>
            <a:r>
              <a:rPr lang="en-US" i="1" dirty="0" err="1"/>
              <a:t>yolu</a:t>
            </a:r>
            <a:r>
              <a:rPr lang="en-US" i="1" dirty="0"/>
              <a:t> </a:t>
            </a:r>
            <a:r>
              <a:rPr lang="en-US" i="1" dirty="0" err="1"/>
              <a:t>Müslümanların</a:t>
            </a:r>
            <a:r>
              <a:rPr lang="en-US" i="1" dirty="0"/>
              <a:t> </a:t>
            </a:r>
            <a:r>
              <a:rPr lang="en-US" i="1" dirty="0" err="1"/>
              <a:t>eline</a:t>
            </a:r>
            <a:r>
              <a:rPr lang="en-US" i="1" dirty="0"/>
              <a:t> </a:t>
            </a:r>
            <a:r>
              <a:rPr lang="en-US" i="1" dirty="0" err="1"/>
              <a:t>geçti</a:t>
            </a:r>
            <a:r>
              <a:rPr lang="en-US" i="1" dirty="0"/>
              <a:t>.</a:t>
            </a:r>
            <a:r>
              <a:rPr lang="tr-TR" i="1" dirty="0"/>
              <a:t>H</a:t>
            </a:r>
            <a:r>
              <a:rPr lang="en-US" i="1" dirty="0" err="1"/>
              <a:t>ayberin</a:t>
            </a:r>
            <a:r>
              <a:rPr lang="en-US" i="1" dirty="0"/>
              <a:t> </a:t>
            </a:r>
            <a:r>
              <a:rPr lang="en-US" i="1" dirty="0" err="1"/>
              <a:t>fethinden</a:t>
            </a:r>
            <a:r>
              <a:rPr lang="en-US" i="1" dirty="0"/>
              <a:t> </a:t>
            </a:r>
            <a:r>
              <a:rPr lang="en-US" i="1" dirty="0" err="1"/>
              <a:t>sonra</a:t>
            </a:r>
            <a:r>
              <a:rPr lang="en-US" i="1" dirty="0"/>
              <a:t> </a:t>
            </a:r>
            <a:r>
              <a:rPr lang="en-US" i="1" dirty="0" err="1"/>
              <a:t>müslüm</a:t>
            </a:r>
            <a:r>
              <a:rPr lang="tr-TR" i="1" dirty="0"/>
              <a:t>a</a:t>
            </a:r>
            <a:r>
              <a:rPr lang="en-US" i="1" dirty="0" err="1"/>
              <a:t>nlar</a:t>
            </a:r>
            <a:r>
              <a:rPr lang="en-US" i="1" dirty="0"/>
              <a:t> ilk </a:t>
            </a:r>
            <a:r>
              <a:rPr lang="en-US" i="1" dirty="0" err="1"/>
              <a:t>kez</a:t>
            </a:r>
            <a:r>
              <a:rPr lang="en-US" i="1" dirty="0"/>
              <a:t> </a:t>
            </a:r>
            <a:r>
              <a:rPr lang="tr-TR" i="1" dirty="0"/>
              <a:t>B</a:t>
            </a:r>
            <a:r>
              <a:rPr lang="en-US" i="1" dirty="0" err="1"/>
              <a:t>izansla</a:t>
            </a:r>
            <a:r>
              <a:rPr lang="en-US" i="1" dirty="0"/>
              <a:t> </a:t>
            </a:r>
            <a:r>
              <a:rPr lang="en-US" i="1" dirty="0" err="1"/>
              <a:t>savaştı</a:t>
            </a:r>
            <a:r>
              <a:rPr lang="tr-TR" i="1" dirty="0"/>
              <a:t>.M</a:t>
            </a:r>
            <a:r>
              <a:rPr lang="en-US" i="1" dirty="0" err="1"/>
              <a:t>utede</a:t>
            </a:r>
            <a:r>
              <a:rPr lang="en-US" i="1" dirty="0"/>
              <a:t> </a:t>
            </a:r>
            <a:r>
              <a:rPr lang="en-US" i="1" dirty="0" err="1"/>
              <a:t>savaşan</a:t>
            </a:r>
            <a:r>
              <a:rPr lang="en-US" i="1" dirty="0"/>
              <a:t> </a:t>
            </a:r>
            <a:r>
              <a:rPr lang="en-US" i="1" dirty="0" err="1"/>
              <a:t>ordular</a:t>
            </a:r>
            <a:r>
              <a:rPr lang="en-US" i="1" dirty="0"/>
              <a:t> </a:t>
            </a:r>
            <a:r>
              <a:rPr lang="en-US" i="1" dirty="0" err="1"/>
              <a:t>hiçbir</a:t>
            </a:r>
            <a:r>
              <a:rPr lang="en-US" i="1" dirty="0"/>
              <a:t> </a:t>
            </a:r>
            <a:r>
              <a:rPr lang="en-US" i="1" dirty="0" err="1"/>
              <a:t>sonuç</a:t>
            </a:r>
            <a:r>
              <a:rPr lang="en-US" i="1" dirty="0"/>
              <a:t> </a:t>
            </a:r>
            <a:r>
              <a:rPr lang="en-US" i="1" dirty="0" err="1"/>
              <a:t>elde</a:t>
            </a:r>
            <a:r>
              <a:rPr lang="en-US" i="1" dirty="0"/>
              <a:t> </a:t>
            </a:r>
            <a:r>
              <a:rPr lang="en-US" i="1" dirty="0" err="1"/>
              <a:t>edemeden</a:t>
            </a:r>
            <a:r>
              <a:rPr lang="en-US" i="1" dirty="0"/>
              <a:t> </a:t>
            </a:r>
            <a:r>
              <a:rPr lang="en-US" i="1" dirty="0" err="1"/>
              <a:t>geri</a:t>
            </a:r>
            <a:r>
              <a:rPr lang="en-US" i="1" dirty="0"/>
              <a:t> </a:t>
            </a:r>
            <a:r>
              <a:rPr lang="en-US" i="1" dirty="0" err="1"/>
              <a:t>döndüler</a:t>
            </a:r>
            <a:r>
              <a:rPr lang="en-US" i="1" dirty="0"/>
              <a:t>. 630 </a:t>
            </a:r>
            <a:r>
              <a:rPr lang="en-US" i="1" dirty="0" err="1"/>
              <a:t>yılında</a:t>
            </a:r>
            <a:r>
              <a:rPr lang="en-US" i="1" dirty="0"/>
              <a:t> </a:t>
            </a:r>
            <a:r>
              <a:rPr lang="tr-TR" i="1" dirty="0"/>
              <a:t>M</a:t>
            </a:r>
            <a:r>
              <a:rPr lang="en-US" i="1" dirty="0" err="1"/>
              <a:t>ekke</a:t>
            </a:r>
            <a:r>
              <a:rPr lang="tr-TR" i="1" dirty="0"/>
              <a:t>'</a:t>
            </a:r>
            <a:r>
              <a:rPr lang="en-US" i="1" dirty="0" err="1"/>
              <a:t>nin</a:t>
            </a:r>
            <a:r>
              <a:rPr lang="en-US" i="1" dirty="0"/>
              <a:t> </a:t>
            </a:r>
            <a:r>
              <a:rPr lang="en-US" i="1" dirty="0" err="1"/>
              <a:t>fethi</a:t>
            </a:r>
            <a:r>
              <a:rPr lang="en-US" i="1" dirty="0"/>
              <a:t> </a:t>
            </a:r>
            <a:r>
              <a:rPr lang="en-US" i="1" dirty="0" err="1"/>
              <a:t>gerçekleşti</a:t>
            </a:r>
            <a:r>
              <a:rPr lang="en-US" i="1" dirty="0"/>
              <a:t>. 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 err="1"/>
              <a:t>Mekke</a:t>
            </a:r>
            <a:r>
              <a:rPr lang="tr-TR" i="1" dirty="0"/>
              <a:t>'</a:t>
            </a:r>
            <a:r>
              <a:rPr lang="en-US" i="1" dirty="0" err="1"/>
              <a:t>nin</a:t>
            </a:r>
            <a:r>
              <a:rPr lang="en-US" i="1" dirty="0"/>
              <a:t> </a:t>
            </a:r>
            <a:r>
              <a:rPr lang="en-US" i="1" dirty="0" err="1"/>
              <a:t>fethinden</a:t>
            </a:r>
            <a:r>
              <a:rPr lang="en-US" i="1" dirty="0"/>
              <a:t> </a:t>
            </a:r>
            <a:r>
              <a:rPr lang="en-US" i="1" dirty="0" err="1"/>
              <a:t>sonra</a:t>
            </a:r>
            <a:r>
              <a:rPr lang="en-US" i="1" dirty="0"/>
              <a:t> </a:t>
            </a:r>
            <a:r>
              <a:rPr lang="tr-TR" i="1" dirty="0"/>
              <a:t>A</a:t>
            </a:r>
            <a:r>
              <a:rPr lang="en-US" i="1" dirty="0"/>
              <a:t>rap </a:t>
            </a:r>
            <a:r>
              <a:rPr lang="en-US" i="1" dirty="0" err="1"/>
              <a:t>yarım</a:t>
            </a:r>
            <a:r>
              <a:rPr lang="en-US" i="1" dirty="0"/>
              <a:t> </a:t>
            </a:r>
            <a:r>
              <a:rPr lang="en-US" i="1" dirty="0" err="1"/>
              <a:t>adası</a:t>
            </a:r>
            <a:r>
              <a:rPr lang="en-US" i="1" dirty="0"/>
              <a:t> </a:t>
            </a:r>
            <a:r>
              <a:rPr lang="en-US" i="1" dirty="0" err="1"/>
              <a:t>hızlı</a:t>
            </a:r>
            <a:r>
              <a:rPr lang="en-US" i="1" dirty="0"/>
              <a:t> </a:t>
            </a:r>
            <a:r>
              <a:rPr lang="en-US" i="1" dirty="0" err="1"/>
              <a:t>bir</a:t>
            </a:r>
            <a:r>
              <a:rPr lang="en-US" i="1" dirty="0"/>
              <a:t> </a:t>
            </a:r>
            <a:r>
              <a:rPr lang="en-US" i="1" dirty="0" err="1"/>
              <a:t>şekilde</a:t>
            </a:r>
            <a:r>
              <a:rPr lang="en-US" i="1" dirty="0"/>
              <a:t> </a:t>
            </a:r>
            <a:r>
              <a:rPr lang="en-US" i="1" dirty="0" err="1"/>
              <a:t>Müslümanların</a:t>
            </a:r>
            <a:r>
              <a:rPr lang="en-US" i="1" dirty="0"/>
              <a:t> </a:t>
            </a:r>
            <a:r>
              <a:rPr lang="en-US" i="1" dirty="0" err="1"/>
              <a:t>kontrolü</a:t>
            </a:r>
            <a:r>
              <a:rPr lang="en-US" i="1" dirty="0"/>
              <a:t> </a:t>
            </a:r>
            <a:r>
              <a:rPr lang="en-US" i="1" dirty="0" err="1"/>
              <a:t>altına</a:t>
            </a:r>
            <a:r>
              <a:rPr lang="en-US" i="1" dirty="0"/>
              <a:t> </a:t>
            </a:r>
            <a:r>
              <a:rPr lang="en-US" i="1" dirty="0" err="1"/>
              <a:t>girdi</a:t>
            </a:r>
            <a:r>
              <a:rPr lang="en-US" i="1" dirty="0"/>
              <a:t>. </a:t>
            </a:r>
            <a:r>
              <a:rPr lang="en-US" i="1" dirty="0" err="1"/>
              <a:t>Müslümanlar</a:t>
            </a:r>
            <a:r>
              <a:rPr lang="en-US" i="1" dirty="0"/>
              <a:t> </a:t>
            </a:r>
            <a:r>
              <a:rPr lang="en-US" i="1" dirty="0" err="1"/>
              <a:t>ve</a:t>
            </a:r>
            <a:r>
              <a:rPr lang="en-US" i="1" dirty="0"/>
              <a:t> </a:t>
            </a:r>
            <a:r>
              <a:rPr lang="en-US" i="1" dirty="0" err="1"/>
              <a:t>putperest</a:t>
            </a:r>
            <a:r>
              <a:rPr lang="en-US" i="1" dirty="0"/>
              <a:t> </a:t>
            </a:r>
            <a:r>
              <a:rPr lang="tr-TR" i="1" dirty="0"/>
              <a:t>A</a:t>
            </a:r>
            <a:r>
              <a:rPr lang="en-US" i="1" dirty="0"/>
              <a:t>rap </a:t>
            </a:r>
            <a:r>
              <a:rPr lang="en-US" i="1" dirty="0" err="1"/>
              <a:t>kabileleri</a:t>
            </a:r>
            <a:r>
              <a:rPr lang="en-US" i="1" dirty="0"/>
              <a:t> </a:t>
            </a:r>
            <a:r>
              <a:rPr lang="en-US" i="1" dirty="0" err="1"/>
              <a:t>arasında</a:t>
            </a:r>
            <a:r>
              <a:rPr lang="en-US" i="1" dirty="0"/>
              <a:t> </a:t>
            </a:r>
            <a:r>
              <a:rPr lang="en-US" i="1" dirty="0" err="1"/>
              <a:t>yapılan</a:t>
            </a:r>
            <a:r>
              <a:rPr lang="en-US" i="1" dirty="0"/>
              <a:t> </a:t>
            </a:r>
            <a:r>
              <a:rPr lang="en-US" i="1" dirty="0" err="1"/>
              <a:t>Huneyn</a:t>
            </a:r>
            <a:r>
              <a:rPr lang="en-US" i="1" dirty="0"/>
              <a:t> </a:t>
            </a:r>
            <a:r>
              <a:rPr lang="en-US" i="1" dirty="0" err="1"/>
              <a:t>savaşınıda</a:t>
            </a:r>
            <a:r>
              <a:rPr lang="en-US" i="1" dirty="0"/>
              <a:t> </a:t>
            </a:r>
            <a:r>
              <a:rPr lang="en-US" i="1" dirty="0" err="1"/>
              <a:t>başarıyla</a:t>
            </a:r>
            <a:r>
              <a:rPr lang="en-US" i="1" dirty="0"/>
              <a:t> </a:t>
            </a:r>
            <a:r>
              <a:rPr lang="en-US" i="1" dirty="0" err="1"/>
              <a:t>Müslümanlar</a:t>
            </a:r>
            <a:r>
              <a:rPr lang="en-US" i="1" dirty="0"/>
              <a:t> </a:t>
            </a:r>
            <a:r>
              <a:rPr lang="en-US" i="1" dirty="0" err="1"/>
              <a:t>kazandı</a:t>
            </a:r>
            <a:r>
              <a:rPr lang="en-US" i="1" dirty="0"/>
              <a:t>. </a:t>
            </a:r>
            <a:r>
              <a:rPr lang="en-US" i="1" dirty="0" err="1"/>
              <a:t>Huneyn</a:t>
            </a:r>
            <a:r>
              <a:rPr lang="en-US" i="1" dirty="0"/>
              <a:t> </a:t>
            </a:r>
            <a:r>
              <a:rPr lang="en-US" i="1" dirty="0" err="1"/>
              <a:t>zaferinden</a:t>
            </a:r>
            <a:r>
              <a:rPr lang="en-US" i="1" dirty="0"/>
              <a:t> </a:t>
            </a:r>
            <a:r>
              <a:rPr lang="en-US" i="1" dirty="0" err="1"/>
              <a:t>sonra</a:t>
            </a:r>
            <a:r>
              <a:rPr lang="en-US" i="1" dirty="0"/>
              <a:t> </a:t>
            </a:r>
            <a:r>
              <a:rPr lang="tr-TR" i="1" dirty="0"/>
              <a:t>T</a:t>
            </a:r>
            <a:r>
              <a:rPr lang="en-US" i="1" dirty="0" err="1"/>
              <a:t>aif</a:t>
            </a:r>
            <a:r>
              <a:rPr lang="en-US" i="1" dirty="0"/>
              <a:t> </a:t>
            </a:r>
            <a:r>
              <a:rPr lang="en-US" i="1" dirty="0" err="1"/>
              <a:t>şehri</a:t>
            </a:r>
            <a:r>
              <a:rPr lang="en-US" i="1" dirty="0"/>
              <a:t> </a:t>
            </a:r>
            <a:r>
              <a:rPr lang="en-US" i="1" dirty="0" err="1"/>
              <a:t>kuşatıldı</a:t>
            </a:r>
            <a:r>
              <a:rPr lang="en-US" i="1" dirty="0"/>
              <a:t>. Hz </a:t>
            </a:r>
            <a:r>
              <a:rPr lang="tr-TR" i="1" dirty="0"/>
              <a:t>M</a:t>
            </a:r>
            <a:r>
              <a:rPr lang="en-US" i="1" dirty="0" err="1"/>
              <a:t>uhammed</a:t>
            </a:r>
            <a:r>
              <a:rPr lang="tr-TR" i="1" dirty="0"/>
              <a:t>'</a:t>
            </a:r>
            <a:r>
              <a:rPr lang="en-US" i="1" dirty="0"/>
              <a:t>in son </a:t>
            </a:r>
            <a:r>
              <a:rPr lang="en-US" i="1" dirty="0" err="1"/>
              <a:t>seferi</a:t>
            </a:r>
            <a:r>
              <a:rPr lang="en-US" i="1" dirty="0"/>
              <a:t> </a:t>
            </a:r>
            <a:r>
              <a:rPr lang="en-US" i="1" dirty="0" err="1"/>
              <a:t>ise</a:t>
            </a:r>
            <a:r>
              <a:rPr lang="en-US" i="1" dirty="0"/>
              <a:t> </a:t>
            </a:r>
            <a:r>
              <a:rPr lang="tr-TR" i="1" dirty="0"/>
              <a:t>T</a:t>
            </a:r>
            <a:r>
              <a:rPr lang="en-US" i="1" dirty="0" err="1"/>
              <a:t>ebük</a:t>
            </a:r>
            <a:r>
              <a:rPr lang="en-US" i="1" dirty="0"/>
              <a:t> </a:t>
            </a:r>
            <a:r>
              <a:rPr lang="en-US" i="1" dirty="0" err="1"/>
              <a:t>seferi</a:t>
            </a:r>
            <a:r>
              <a:rPr lang="en-US" i="1" dirty="0"/>
              <a:t> </a:t>
            </a:r>
            <a:r>
              <a:rPr lang="en-US" i="1" dirty="0" err="1"/>
              <a:t>olmuştur</a:t>
            </a:r>
            <a:r>
              <a:rPr lang="en-US" i="1" dirty="0"/>
              <a:t>. Hz. </a:t>
            </a:r>
            <a:r>
              <a:rPr lang="en-US" i="1" dirty="0" err="1"/>
              <a:t>Muhammed</a:t>
            </a:r>
            <a:r>
              <a:rPr lang="en-US" i="1" dirty="0"/>
              <a:t> (S.A.V) son </a:t>
            </a:r>
            <a:r>
              <a:rPr lang="en-US" i="1" dirty="0" err="1"/>
              <a:t>kez</a:t>
            </a:r>
            <a:r>
              <a:rPr lang="en-US" i="1" dirty="0"/>
              <a:t> </a:t>
            </a:r>
            <a:r>
              <a:rPr lang="en-US" i="1" dirty="0" err="1"/>
              <a:t>Müslümanlarla</a:t>
            </a:r>
            <a:r>
              <a:rPr lang="en-US" i="1" dirty="0"/>
              <a:t> </a:t>
            </a:r>
            <a:r>
              <a:rPr lang="en-US" i="1" dirty="0" err="1"/>
              <a:t>beraber</a:t>
            </a:r>
            <a:r>
              <a:rPr lang="en-US" i="1" dirty="0"/>
              <a:t> </a:t>
            </a:r>
            <a:r>
              <a:rPr lang="en-US" i="1" dirty="0" err="1"/>
              <a:t>hacca</a:t>
            </a:r>
            <a:r>
              <a:rPr lang="en-US" i="1" dirty="0"/>
              <a:t> </a:t>
            </a:r>
            <a:r>
              <a:rPr lang="en-US" i="1" dirty="0" err="1"/>
              <a:t>gitti</a:t>
            </a:r>
            <a:r>
              <a:rPr lang="en-US" i="1" dirty="0"/>
              <a:t> </a:t>
            </a:r>
            <a:r>
              <a:rPr lang="en-US" i="1" dirty="0" err="1"/>
              <a:t>ve</a:t>
            </a:r>
            <a:r>
              <a:rPr lang="en-US" i="1" dirty="0"/>
              <a:t> </a:t>
            </a:r>
            <a:r>
              <a:rPr lang="en-US" i="1" dirty="0" err="1"/>
              <a:t>buna</a:t>
            </a:r>
            <a:r>
              <a:rPr lang="en-US" i="1" dirty="0"/>
              <a:t> </a:t>
            </a:r>
            <a:r>
              <a:rPr lang="en-US" i="1" dirty="0" err="1"/>
              <a:t>veda</a:t>
            </a:r>
            <a:r>
              <a:rPr lang="en-US" i="1" dirty="0"/>
              <a:t> </a:t>
            </a:r>
            <a:r>
              <a:rPr lang="en-US" i="1" dirty="0" err="1"/>
              <a:t>haccı</a:t>
            </a:r>
            <a:r>
              <a:rPr lang="en-US" i="1" dirty="0"/>
              <a:t> </a:t>
            </a:r>
            <a:r>
              <a:rPr lang="en-US" i="1" dirty="0" err="1"/>
              <a:t>adı</a:t>
            </a:r>
            <a:r>
              <a:rPr lang="en-US" i="1" dirty="0"/>
              <a:t> </a:t>
            </a:r>
            <a:r>
              <a:rPr lang="en-US" i="1" dirty="0" err="1"/>
              <a:t>verildi</a:t>
            </a:r>
            <a:r>
              <a:rPr lang="en-US" i="1" dirty="0"/>
              <a:t> </a:t>
            </a:r>
            <a:r>
              <a:rPr lang="en-US" i="1" dirty="0" err="1"/>
              <a:t>veda</a:t>
            </a:r>
            <a:r>
              <a:rPr lang="en-US" i="1" dirty="0"/>
              <a:t> </a:t>
            </a:r>
            <a:r>
              <a:rPr lang="en-US" i="1" dirty="0" err="1"/>
              <a:t>haccında</a:t>
            </a:r>
            <a:r>
              <a:rPr lang="en-US" i="1" dirty="0"/>
              <a:t> </a:t>
            </a:r>
            <a:r>
              <a:rPr lang="en-US" i="1" dirty="0" err="1"/>
              <a:t>Müslümanlara</a:t>
            </a:r>
            <a:r>
              <a:rPr lang="en-US" i="1" dirty="0"/>
              <a:t> </a:t>
            </a:r>
            <a:r>
              <a:rPr lang="en-US" i="1" dirty="0" err="1"/>
              <a:t>veda</a:t>
            </a:r>
            <a:r>
              <a:rPr lang="en-US" i="1" dirty="0"/>
              <a:t> </a:t>
            </a:r>
            <a:r>
              <a:rPr lang="en-US" i="1" dirty="0" err="1"/>
              <a:t>niteliğinde</a:t>
            </a:r>
            <a:r>
              <a:rPr lang="en-US" i="1" dirty="0"/>
              <a:t> </a:t>
            </a:r>
            <a:r>
              <a:rPr lang="en-US" i="1" dirty="0" err="1"/>
              <a:t>konuşan</a:t>
            </a:r>
            <a:r>
              <a:rPr lang="en-US" i="1" dirty="0"/>
              <a:t> Hz. </a:t>
            </a:r>
            <a:r>
              <a:rPr lang="en-US" i="1" dirty="0" err="1"/>
              <a:t>Muhammed</a:t>
            </a:r>
            <a:r>
              <a:rPr lang="en-US" i="1" dirty="0"/>
              <a:t> 632 </a:t>
            </a:r>
            <a:r>
              <a:rPr lang="en-US" i="1" dirty="0" err="1"/>
              <a:t>yılında</a:t>
            </a:r>
            <a:r>
              <a:rPr lang="en-US" i="1" dirty="0"/>
              <a:t> </a:t>
            </a:r>
            <a:r>
              <a:rPr lang="en-US" i="1" dirty="0" err="1"/>
              <a:t>Medine</a:t>
            </a:r>
            <a:r>
              <a:rPr lang="en-US" i="1" dirty="0"/>
              <a:t> de </a:t>
            </a:r>
            <a:r>
              <a:rPr lang="en-US" i="1" dirty="0" err="1"/>
              <a:t>vefat</a:t>
            </a:r>
            <a:r>
              <a:rPr lang="en-US" i="1" dirty="0"/>
              <a:t> </a:t>
            </a:r>
            <a:r>
              <a:rPr lang="en-US" i="1" dirty="0" err="1"/>
              <a:t>etti</a:t>
            </a:r>
            <a:r>
              <a:rPr lang="tr-TR" i="1" dirty="0"/>
              <a:t>. Ş</a:t>
            </a:r>
            <a:r>
              <a:rPr lang="en-US" i="1" dirty="0"/>
              <a:t>u </a:t>
            </a:r>
            <a:r>
              <a:rPr lang="en-US" i="1" dirty="0" err="1"/>
              <a:t>anda</a:t>
            </a:r>
            <a:r>
              <a:rPr lang="en-US" i="1" dirty="0"/>
              <a:t> </a:t>
            </a:r>
            <a:r>
              <a:rPr lang="en-US" i="1" dirty="0" err="1"/>
              <a:t>kabri</a:t>
            </a:r>
            <a:r>
              <a:rPr lang="en-US" i="1" dirty="0"/>
              <a:t> </a:t>
            </a:r>
            <a:r>
              <a:rPr lang="en-US" i="1" dirty="0" err="1"/>
              <a:t>Medine</a:t>
            </a:r>
            <a:r>
              <a:rPr lang="tr-TR" i="1" dirty="0"/>
              <a:t>'de Hücre-i </a:t>
            </a:r>
            <a:r>
              <a:rPr lang="tr-TR" dirty="0" err="1"/>
              <a:t>Saadet'de</a:t>
            </a:r>
            <a:r>
              <a:rPr lang="tr-TR" dirty="0"/>
              <a:t> bulunmaktadır.</a:t>
            </a:r>
          </a:p>
          <a:p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blinds dir="vert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</TotalTime>
  <Words>651</Words>
  <Application>Microsoft Office PowerPoint</Application>
  <PresentationFormat>Ekran Gösterisi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Kağıt</vt:lpstr>
      <vt:lpstr>Hz. Muhammed(sav)’in Hayatı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Hz. Muhammed’in Hayatı</dc:title>
  <dc:creator>pc</dc:creator>
  <cp:lastModifiedBy>pc</cp:lastModifiedBy>
  <cp:revision>2</cp:revision>
  <dcterms:created xsi:type="dcterms:W3CDTF">2013-02-04T09:06:29Z</dcterms:created>
  <dcterms:modified xsi:type="dcterms:W3CDTF">2013-02-04T09:12:47Z</dcterms:modified>
</cp:coreProperties>
</file>