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activeX/activeX4.xml" ContentType="application/vnd.ms-office.activeX+xml"/>
  <Override PartName="/ppt/activeX/activeX15.xml" ContentType="application/vnd.ms-office.activeX+xml"/>
  <Override PartName="/ppt/activeX/activeX17.xml" ContentType="application/vnd.ms-office.activeX+xml"/>
  <Override PartName="/ppt/activeX/activeX26.xml" ContentType="application/vnd.ms-office.activeX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activeX/activeX13.xml" ContentType="application/vnd.ms-office.activeX+xml"/>
  <Override PartName="/ppt/activeX/activeX24.xml" ContentType="application/vnd.ms-office.activeX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Override PartName="/ppt/activeX/activeX1.xml" ContentType="application/vnd.ms-office.activeX+xml"/>
  <Override PartName="/ppt/activeX/activeX11.xml" ContentType="application/vnd.ms-office.activeX+xml"/>
  <Override PartName="/ppt/activeX/activeX12.xml" ContentType="application/vnd.ms-office.activeX+xml"/>
  <Override PartName="/ppt/activeX/activeX21.xml" ContentType="application/vnd.ms-office.activeX+xml"/>
  <Override PartName="/ppt/activeX/activeX22.xml" ContentType="application/vnd.ms-office.activeX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activeX/activeX10.xml" ContentType="application/vnd.ms-office.activeX+xml"/>
  <Override PartName="/ppt/activeX/activeX20.xml" ContentType="application/vnd.ms-office.activeX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activeX/activeX8.xml" ContentType="application/vnd.ms-office.activeX+xml"/>
  <Override PartName="/ppt/activeX/activeX9.xml" ContentType="application/vnd.ms-office.activeX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activeX/activeX6.xml" ContentType="application/vnd.ms-office.activeX+xml"/>
  <Override PartName="/ppt/activeX/activeX7.xml" ContentType="application/vnd.ms-office.activeX+xml"/>
  <Override PartName="/ppt/activeX/activeX18.xml" ContentType="application/vnd.ms-office.activeX+xml"/>
  <Override PartName="/ppt/activeX/activeX19.xml" ContentType="application/vnd.ms-office.activeX+xml"/>
  <Override PartName="/ppt/activeX/activeX27.xml" ContentType="application/vnd.ms-office.activeX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ms-office.activeX"/>
  <Override PartName="/ppt/activeX/activeX5.xml" ContentType="application/vnd.ms-office.activeX+xml"/>
  <Override PartName="/ppt/activeX/activeX16.xml" ContentType="application/vnd.ms-office.activeX+xml"/>
  <Override PartName="/ppt/activeX/activeX25.xml" ContentType="application/vnd.ms-office.activeX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activeX/activeX3.xml" ContentType="application/vnd.ms-office.activeX+xml"/>
  <Override PartName="/ppt/activeX/activeX14.xml" ContentType="application/vnd.ms-office.activeX+xml"/>
  <Override PartName="/ppt/activeX/activeX23.xml" ContentType="application/vnd.ms-office.activeX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10.xml.rels><?xml version="1.0" encoding="UTF-8" standalone="yes"?>
<Relationships xmlns="http://schemas.openxmlformats.org/package/2006/relationships"><Relationship Id="rId1" Type="http://schemas.microsoft.com/office/2006/relationships/activeXControlBinary" Target="activeX10.bin"/></Relationships>
</file>

<file path=ppt/activeX/_rels/activeX11.xml.rels><?xml version="1.0" encoding="UTF-8" standalone="yes"?>
<Relationships xmlns="http://schemas.openxmlformats.org/package/2006/relationships"><Relationship Id="rId1" Type="http://schemas.microsoft.com/office/2006/relationships/activeXControlBinary" Target="activeX11.bin"/></Relationships>
</file>

<file path=ppt/activeX/_rels/activeX12.xml.rels><?xml version="1.0" encoding="UTF-8" standalone="yes"?>
<Relationships xmlns="http://schemas.openxmlformats.org/package/2006/relationships"><Relationship Id="rId1" Type="http://schemas.microsoft.com/office/2006/relationships/activeXControlBinary" Target="activeX12.bin"/></Relationships>
</file>

<file path=ppt/activeX/_rels/activeX13.xml.rels><?xml version="1.0" encoding="UTF-8" standalone="yes"?>
<Relationships xmlns="http://schemas.openxmlformats.org/package/2006/relationships"><Relationship Id="rId1" Type="http://schemas.microsoft.com/office/2006/relationships/activeXControlBinary" Target="activeX13.bin"/></Relationships>
</file>

<file path=ppt/activeX/_rels/activeX14.xml.rels><?xml version="1.0" encoding="UTF-8" standalone="yes"?>
<Relationships xmlns="http://schemas.openxmlformats.org/package/2006/relationships"><Relationship Id="rId1" Type="http://schemas.microsoft.com/office/2006/relationships/activeXControlBinary" Target="activeX14.bin"/></Relationships>
</file>

<file path=ppt/activeX/_rels/activeX15.xml.rels><?xml version="1.0" encoding="UTF-8" standalone="yes"?>
<Relationships xmlns="http://schemas.openxmlformats.org/package/2006/relationships"><Relationship Id="rId1" Type="http://schemas.microsoft.com/office/2006/relationships/activeXControlBinary" Target="activeX15.bin"/></Relationships>
</file>

<file path=ppt/activeX/_rels/activeX16.xml.rels><?xml version="1.0" encoding="UTF-8" standalone="yes"?>
<Relationships xmlns="http://schemas.openxmlformats.org/package/2006/relationships"><Relationship Id="rId1" Type="http://schemas.microsoft.com/office/2006/relationships/activeXControlBinary" Target="activeX16.bin"/></Relationships>
</file>

<file path=ppt/activeX/_rels/activeX17.xml.rels><?xml version="1.0" encoding="UTF-8" standalone="yes"?>
<Relationships xmlns="http://schemas.openxmlformats.org/package/2006/relationships"><Relationship Id="rId1" Type="http://schemas.microsoft.com/office/2006/relationships/activeXControlBinary" Target="activeX17.bin"/></Relationships>
</file>

<file path=ppt/activeX/_rels/activeX18.xml.rels><?xml version="1.0" encoding="UTF-8" standalone="yes"?>
<Relationships xmlns="http://schemas.openxmlformats.org/package/2006/relationships"><Relationship Id="rId1" Type="http://schemas.microsoft.com/office/2006/relationships/activeXControlBinary" Target="activeX18.bin"/></Relationships>
</file>

<file path=ppt/activeX/_rels/activeX19.xml.rels><?xml version="1.0" encoding="UTF-8" standalone="yes"?>
<Relationships xmlns="http://schemas.openxmlformats.org/package/2006/relationships"><Relationship Id="rId1" Type="http://schemas.microsoft.com/office/2006/relationships/activeXControlBinary" Target="activeX19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20.xml.rels><?xml version="1.0" encoding="UTF-8" standalone="yes"?>
<Relationships xmlns="http://schemas.openxmlformats.org/package/2006/relationships"><Relationship Id="rId1" Type="http://schemas.microsoft.com/office/2006/relationships/activeXControlBinary" Target="activeX20.bin"/></Relationships>
</file>

<file path=ppt/activeX/_rels/activeX21.xml.rels><?xml version="1.0" encoding="UTF-8" standalone="yes"?>
<Relationships xmlns="http://schemas.openxmlformats.org/package/2006/relationships"><Relationship Id="rId1" Type="http://schemas.microsoft.com/office/2006/relationships/activeXControlBinary" Target="activeX21.bin"/></Relationships>
</file>

<file path=ppt/activeX/_rels/activeX22.xml.rels><?xml version="1.0" encoding="UTF-8" standalone="yes"?>
<Relationships xmlns="http://schemas.openxmlformats.org/package/2006/relationships"><Relationship Id="rId1" Type="http://schemas.microsoft.com/office/2006/relationships/activeXControlBinary" Target="activeX22.bin"/></Relationships>
</file>

<file path=ppt/activeX/_rels/activeX23.xml.rels><?xml version="1.0" encoding="UTF-8" standalone="yes"?>
<Relationships xmlns="http://schemas.openxmlformats.org/package/2006/relationships"><Relationship Id="rId1" Type="http://schemas.microsoft.com/office/2006/relationships/activeXControlBinary" Target="activeX23.bin"/></Relationships>
</file>

<file path=ppt/activeX/_rels/activeX24.xml.rels><?xml version="1.0" encoding="UTF-8" standalone="yes"?>
<Relationships xmlns="http://schemas.openxmlformats.org/package/2006/relationships"><Relationship Id="rId1" Type="http://schemas.microsoft.com/office/2006/relationships/activeXControlBinary" Target="activeX24.bin"/></Relationships>
</file>

<file path=ppt/activeX/_rels/activeX25.xml.rels><?xml version="1.0" encoding="UTF-8" standalone="yes"?>
<Relationships xmlns="http://schemas.openxmlformats.org/package/2006/relationships"><Relationship Id="rId1" Type="http://schemas.microsoft.com/office/2006/relationships/activeXControlBinary" Target="activeX25.bin"/></Relationships>
</file>

<file path=ppt/activeX/_rels/activeX26.xml.rels><?xml version="1.0" encoding="UTF-8" standalone="yes"?>
<Relationships xmlns="http://schemas.openxmlformats.org/package/2006/relationships"><Relationship Id="rId1" Type="http://schemas.microsoft.com/office/2006/relationships/activeXControlBinary" Target="activeX26.bin"/></Relationships>
</file>

<file path=ppt/activeX/_rels/activeX27.xml.rels><?xml version="1.0" encoding="UTF-8" standalone="yes"?>
<Relationships xmlns="http://schemas.openxmlformats.org/package/2006/relationships"><Relationship Id="rId1" Type="http://schemas.microsoft.com/office/2006/relationships/activeXControlBinary" Target="activeX27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_rels/activeX8.xml.rels><?xml version="1.0" encoding="UTF-8" standalone="yes"?>
<Relationships xmlns="http://schemas.openxmlformats.org/package/2006/relationships"><Relationship Id="rId1" Type="http://schemas.microsoft.com/office/2006/relationships/activeXControlBinary" Target="activeX8.bin"/></Relationships>
</file>

<file path=ppt/activeX/_rels/activeX9.xml.rels><?xml version="1.0" encoding="UTF-8" standalone="yes"?>
<Relationships xmlns="http://schemas.openxmlformats.org/package/2006/relationships"><Relationship Id="rId1" Type="http://schemas.microsoft.com/office/2006/relationships/activeXControlBinary" Target="activeX9.bin"/></Relationships>
</file>

<file path=ppt/activeX/activeX1.xml><?xml version="1.0" encoding="utf-8"?>
<ax:ocx xmlns:ax="http://schemas.microsoft.com/office/2006/activeX" xmlns:r="http://schemas.openxmlformats.org/officeDocument/2006/relationships" ax:classid="{5512D118-5CC6-11CF-8D67-00AA00BDCE1D}" ax:persistence="persistStream" r:id="rId1"/>
</file>

<file path=ppt/activeX/activeX10.xml><?xml version="1.0" encoding="utf-8"?>
<ax:ocx xmlns:ax="http://schemas.microsoft.com/office/2006/activeX" xmlns:r="http://schemas.openxmlformats.org/officeDocument/2006/relationships" ax:classid="{5512D118-5CC6-11CF-8D67-00AA00BDCE1D}" ax:persistence="persistStream" r:id="rId1"/>
</file>

<file path=ppt/activeX/activeX11.xml><?xml version="1.0" encoding="utf-8"?>
<ax:ocx xmlns:ax="http://schemas.microsoft.com/office/2006/activeX" xmlns:r="http://schemas.openxmlformats.org/officeDocument/2006/relationships" ax:classid="{5512D118-5CC6-11CF-8D67-00AA00BDCE1D}" ax:persistence="persistStream" r:id="rId1"/>
</file>

<file path=ppt/activeX/activeX12.xml><?xml version="1.0" encoding="utf-8"?>
<ax:ocx xmlns:ax="http://schemas.microsoft.com/office/2006/activeX" xmlns:r="http://schemas.openxmlformats.org/officeDocument/2006/relationships" ax:classid="{5512D118-5CC6-11CF-8D67-00AA00BDCE1D}" ax:persistence="persistStream" r:id="rId1"/>
</file>

<file path=ppt/activeX/activeX13.xml><?xml version="1.0" encoding="utf-8"?>
<ax:ocx xmlns:ax="http://schemas.microsoft.com/office/2006/activeX" xmlns:r="http://schemas.openxmlformats.org/officeDocument/2006/relationships" ax:classid="{5512D118-5CC6-11CF-8D67-00AA00BDCE1D}" ax:persistence="persistStream" r:id="rId1"/>
</file>

<file path=ppt/activeX/activeX14.xml><?xml version="1.0" encoding="utf-8"?>
<ax:ocx xmlns:ax="http://schemas.microsoft.com/office/2006/activeX" xmlns:r="http://schemas.openxmlformats.org/officeDocument/2006/relationships" ax:classid="{5512D118-5CC6-11CF-8D67-00AA00BDCE1D}" ax:persistence="persistStream" r:id="rId1"/>
</file>

<file path=ppt/activeX/activeX15.xml><?xml version="1.0" encoding="utf-8"?>
<ax:ocx xmlns:ax="http://schemas.microsoft.com/office/2006/activeX" xmlns:r="http://schemas.openxmlformats.org/officeDocument/2006/relationships" ax:classid="{5512D118-5CC6-11CF-8D67-00AA00BDCE1D}" ax:persistence="persistStream" r:id="rId1"/>
</file>

<file path=ppt/activeX/activeX16.xml><?xml version="1.0" encoding="utf-8"?>
<ax:ocx xmlns:ax="http://schemas.microsoft.com/office/2006/activeX" xmlns:r="http://schemas.openxmlformats.org/officeDocument/2006/relationships" ax:classid="{5512D118-5CC6-11CF-8D67-00AA00BDCE1D}" ax:persistence="persistStream" r:id="rId1"/>
</file>

<file path=ppt/activeX/activeX17.xml><?xml version="1.0" encoding="utf-8"?>
<ax:ocx xmlns:ax="http://schemas.microsoft.com/office/2006/activeX" xmlns:r="http://schemas.openxmlformats.org/officeDocument/2006/relationships" ax:classid="{5512D118-5CC6-11CF-8D67-00AA00BDCE1D}" ax:persistence="persistStream" r:id="rId1"/>
</file>

<file path=ppt/activeX/activeX18.xml><?xml version="1.0" encoding="utf-8"?>
<ax:ocx xmlns:ax="http://schemas.microsoft.com/office/2006/activeX" xmlns:r="http://schemas.openxmlformats.org/officeDocument/2006/relationships" ax:classid="{5512D118-5CC6-11CF-8D67-00AA00BDCE1D}" ax:persistence="persistStream" r:id="rId1"/>
</file>

<file path=ppt/activeX/activeX19.xml><?xml version="1.0" encoding="utf-8"?>
<ax:ocx xmlns:ax="http://schemas.microsoft.com/office/2006/activeX" xmlns:r="http://schemas.openxmlformats.org/officeDocument/2006/relationships" ax:classid="{5512D118-5CC6-11CF-8D67-00AA00BDCE1D}" ax:persistence="persistStream" r:id="rId1"/>
</file>

<file path=ppt/activeX/activeX2.xml><?xml version="1.0" encoding="utf-8"?>
<ax:ocx xmlns:ax="http://schemas.microsoft.com/office/2006/activeX" xmlns:r="http://schemas.openxmlformats.org/officeDocument/2006/relationships" ax:classid="{5512D118-5CC6-11CF-8D67-00AA00BDCE1D}" ax:persistence="persistStream" r:id="rId1"/>
</file>

<file path=ppt/activeX/activeX20.xml><?xml version="1.0" encoding="utf-8"?>
<ax:ocx xmlns:ax="http://schemas.microsoft.com/office/2006/activeX" xmlns:r="http://schemas.openxmlformats.org/officeDocument/2006/relationships" ax:classid="{5512D118-5CC6-11CF-8D67-00AA00BDCE1D}" ax:persistence="persistStream" r:id="rId1"/>
</file>

<file path=ppt/activeX/activeX21.xml><?xml version="1.0" encoding="utf-8"?>
<ax:ocx xmlns:ax="http://schemas.microsoft.com/office/2006/activeX" xmlns:r="http://schemas.openxmlformats.org/officeDocument/2006/relationships" ax:classid="{5512D118-5CC6-11CF-8D67-00AA00BDCE1D}" ax:persistence="persistStream" r:id="rId1"/>
</file>

<file path=ppt/activeX/activeX22.xml><?xml version="1.0" encoding="utf-8"?>
<ax:ocx xmlns:ax="http://schemas.microsoft.com/office/2006/activeX" xmlns:r="http://schemas.openxmlformats.org/officeDocument/2006/relationships" ax:classid="{5512D118-5CC6-11CF-8D67-00AA00BDCE1D}" ax:persistence="persistStream" r:id="rId1"/>
</file>

<file path=ppt/activeX/activeX23.xml><?xml version="1.0" encoding="utf-8"?>
<ax:ocx xmlns:ax="http://schemas.microsoft.com/office/2006/activeX" xmlns:r="http://schemas.openxmlformats.org/officeDocument/2006/relationships" ax:classid="{5512D118-5CC6-11CF-8D67-00AA00BDCE1D}" ax:persistence="persistStream" r:id="rId1"/>
</file>

<file path=ppt/activeX/activeX24.xml><?xml version="1.0" encoding="utf-8"?>
<ax:ocx xmlns:ax="http://schemas.microsoft.com/office/2006/activeX" xmlns:r="http://schemas.openxmlformats.org/officeDocument/2006/relationships" ax:classid="{5512D118-5CC6-11CF-8D67-00AA00BDCE1D}" ax:persistence="persistStream" r:id="rId1"/>
</file>

<file path=ppt/activeX/activeX25.xml><?xml version="1.0" encoding="utf-8"?>
<ax:ocx xmlns:ax="http://schemas.microsoft.com/office/2006/activeX" xmlns:r="http://schemas.openxmlformats.org/officeDocument/2006/relationships" ax:classid="{5512D118-5CC6-11CF-8D67-00AA00BDCE1D}" ax:persistence="persistStream" r:id="rId1"/>
</file>

<file path=ppt/activeX/activeX26.xml><?xml version="1.0" encoding="utf-8"?>
<ax:ocx xmlns:ax="http://schemas.microsoft.com/office/2006/activeX" xmlns:r="http://schemas.openxmlformats.org/officeDocument/2006/relationships" ax:classid="{5512D118-5CC6-11CF-8D67-00AA00BDCE1D}" ax:persistence="persistStream" r:id="rId1"/>
</file>

<file path=ppt/activeX/activeX27.xml><?xml version="1.0" encoding="utf-8"?>
<ax:ocx xmlns:ax="http://schemas.microsoft.com/office/2006/activeX" xmlns:r="http://schemas.openxmlformats.org/officeDocument/2006/relationships" ax:classid="{5512D118-5CC6-11CF-8D67-00AA00BDCE1D}" ax:persistence="persistStream" r:id="rId1"/>
</file>

<file path=ppt/activeX/activeX3.xml><?xml version="1.0" encoding="utf-8"?>
<ax:ocx xmlns:ax="http://schemas.microsoft.com/office/2006/activeX" xmlns:r="http://schemas.openxmlformats.org/officeDocument/2006/relationships" ax:classid="{5512D118-5CC6-11CF-8D67-00AA00BDCE1D}" ax:persistence="persistStream" r:id="rId1"/>
</file>

<file path=ppt/activeX/activeX4.xml><?xml version="1.0" encoding="utf-8"?>
<ax:ocx xmlns:ax="http://schemas.microsoft.com/office/2006/activeX" xmlns:r="http://schemas.openxmlformats.org/officeDocument/2006/relationships" ax:classid="{5512D118-5CC6-11CF-8D67-00AA00BDCE1D}" ax:persistence="persistStream" r:id="rId1"/>
</file>

<file path=ppt/activeX/activeX5.xml><?xml version="1.0" encoding="utf-8"?>
<ax:ocx xmlns:ax="http://schemas.microsoft.com/office/2006/activeX" xmlns:r="http://schemas.openxmlformats.org/officeDocument/2006/relationships" ax:classid="{5512D118-5CC6-11CF-8D67-00AA00BDCE1D}" ax:persistence="persistStream" r:id="rId1"/>
</file>

<file path=ppt/activeX/activeX6.xml><?xml version="1.0" encoding="utf-8"?>
<ax:ocx xmlns:ax="http://schemas.microsoft.com/office/2006/activeX" xmlns:r="http://schemas.openxmlformats.org/officeDocument/2006/relationships" ax:classid="{5512D118-5CC6-11CF-8D67-00AA00BDCE1D}" ax:persistence="persistStream" r:id="rId1"/>
</file>

<file path=ppt/activeX/activeX7.xml><?xml version="1.0" encoding="utf-8"?>
<ax:ocx xmlns:ax="http://schemas.microsoft.com/office/2006/activeX" xmlns:r="http://schemas.openxmlformats.org/officeDocument/2006/relationships" ax:classid="{5512D118-5CC6-11CF-8D67-00AA00BDCE1D}" ax:persistence="persistStream" r:id="rId1"/>
</file>

<file path=ppt/activeX/activeX8.xml><?xml version="1.0" encoding="utf-8"?>
<ax:ocx xmlns:ax="http://schemas.microsoft.com/office/2006/activeX" xmlns:r="http://schemas.openxmlformats.org/officeDocument/2006/relationships" ax:classid="{5512D118-5CC6-11CF-8D67-00AA00BDCE1D}" ax:persistence="persistStream" r:id="rId1"/>
</file>

<file path=ppt/activeX/activeX9.xml><?xml version="1.0" encoding="utf-8"?>
<ax:ocx xmlns:ax="http://schemas.microsoft.com/office/2006/activeX" xmlns:r="http://schemas.openxmlformats.org/officeDocument/2006/relationships" ax:classid="{5512D118-5CC6-11CF-8D67-00AA00BDCE1D}" ax:persistence="persistStream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94A20D-54C1-4697-8606-F1816E7440BD}" type="datetimeFigureOut">
              <a:rPr lang="tr-TR" smtClean="0"/>
              <a:pPr/>
              <a:t>07.12.2012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948877-F27D-451B-9FBB-AF292798A5C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004348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DF71D-070D-4E8F-B84B-3B6A69B32B68}" type="datetime1">
              <a:rPr lang="tr-TR" smtClean="0"/>
              <a:t>07.12.2012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B4BD3-56F0-4AD5-B110-BC219B2660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FA44E-FE02-4314-85AB-3984EDF967A5}" type="datetime1">
              <a:rPr lang="tr-TR" smtClean="0"/>
              <a:t>07.12.2012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B4BD3-56F0-4AD5-B110-BC219B2660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D2DE7-41E2-4A69-8706-D48CB5830A75}" type="datetime1">
              <a:rPr lang="tr-TR" smtClean="0"/>
              <a:t>07.12.2012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B4BD3-56F0-4AD5-B110-BC219B2660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CCCD1-F5B0-4B25-8BA4-E60E77EB5BF1}" type="datetime1">
              <a:rPr lang="tr-TR" smtClean="0"/>
              <a:t>07.12.2012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B4BD3-56F0-4AD5-B110-BC219B2660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B69BA-28AA-4E66-8D42-C576B983BBA7}" type="datetime1">
              <a:rPr lang="tr-TR" smtClean="0"/>
              <a:t>07.12.2012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B4BD3-56F0-4AD5-B110-BC219B2660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1A364-1871-46FA-A5C0-F0479840285D}" type="datetime1">
              <a:rPr lang="tr-TR" smtClean="0"/>
              <a:t>07.12.2012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B4BD3-56F0-4AD5-B110-BC219B2660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E8E25-BDDF-40DD-BEB6-006EBBA77EAC}" type="datetime1">
              <a:rPr lang="tr-TR" smtClean="0"/>
              <a:t>07.12.2012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B4BD3-56F0-4AD5-B110-BC219B2660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E9318-643A-4B47-B129-CC116CE7028E}" type="datetime1">
              <a:rPr lang="tr-TR" smtClean="0"/>
              <a:t>07.12.2012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B4BD3-56F0-4AD5-B110-BC219B2660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BA00E-1599-4744-8118-7B2411435A71}" type="datetime1">
              <a:rPr lang="tr-TR" smtClean="0"/>
              <a:t>07.12.2012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B4BD3-56F0-4AD5-B110-BC219B2660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D7E8B-8037-496E-AF48-2FDF7A4098C4}" type="datetime1">
              <a:rPr lang="tr-TR" smtClean="0"/>
              <a:t>07.12.2012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B4BD3-56F0-4AD5-B110-BC219B2660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AA99-07DF-4C12-A8C9-D5CA6E003ED3}" type="datetime1">
              <a:rPr lang="tr-TR" smtClean="0"/>
              <a:t>07.12.2012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B4BD3-56F0-4AD5-B110-BC219B2660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47E569-630F-49A1-AE61-FD4EF06B45F4}" type="datetime1">
              <a:rPr lang="tr-TR" smtClean="0"/>
              <a:t>07.12.2012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B4BD3-56F0-4AD5-B110-BC219B2660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ontrol" Target="../activeX/activeX7.xml"/><Relationship Id="rId13" Type="http://schemas.openxmlformats.org/officeDocument/2006/relationships/control" Target="../activeX/activeX12.xml"/><Relationship Id="rId18" Type="http://schemas.openxmlformats.org/officeDocument/2006/relationships/control" Target="../activeX/activeX17.xml"/><Relationship Id="rId26" Type="http://schemas.openxmlformats.org/officeDocument/2006/relationships/control" Target="../activeX/activeX25.xml"/><Relationship Id="rId3" Type="http://schemas.openxmlformats.org/officeDocument/2006/relationships/control" Target="../activeX/activeX2.xml"/><Relationship Id="rId21" Type="http://schemas.openxmlformats.org/officeDocument/2006/relationships/control" Target="../activeX/activeX20.xml"/><Relationship Id="rId7" Type="http://schemas.openxmlformats.org/officeDocument/2006/relationships/control" Target="../activeX/activeX6.xml"/><Relationship Id="rId12" Type="http://schemas.openxmlformats.org/officeDocument/2006/relationships/control" Target="../activeX/activeX11.xml"/><Relationship Id="rId17" Type="http://schemas.openxmlformats.org/officeDocument/2006/relationships/control" Target="../activeX/activeX16.xml"/><Relationship Id="rId25" Type="http://schemas.openxmlformats.org/officeDocument/2006/relationships/control" Target="../activeX/activeX24.xml"/><Relationship Id="rId2" Type="http://schemas.openxmlformats.org/officeDocument/2006/relationships/control" Target="../activeX/activeX1.xml"/><Relationship Id="rId16" Type="http://schemas.openxmlformats.org/officeDocument/2006/relationships/control" Target="../activeX/activeX15.xml"/><Relationship Id="rId20" Type="http://schemas.openxmlformats.org/officeDocument/2006/relationships/control" Target="../activeX/activeX19.xml"/><Relationship Id="rId29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control" Target="../activeX/activeX5.xml"/><Relationship Id="rId11" Type="http://schemas.openxmlformats.org/officeDocument/2006/relationships/control" Target="../activeX/activeX10.xml"/><Relationship Id="rId24" Type="http://schemas.openxmlformats.org/officeDocument/2006/relationships/control" Target="../activeX/activeX23.xml"/><Relationship Id="rId5" Type="http://schemas.openxmlformats.org/officeDocument/2006/relationships/control" Target="../activeX/activeX4.xml"/><Relationship Id="rId15" Type="http://schemas.openxmlformats.org/officeDocument/2006/relationships/control" Target="../activeX/activeX14.xml"/><Relationship Id="rId23" Type="http://schemas.openxmlformats.org/officeDocument/2006/relationships/control" Target="../activeX/activeX22.xml"/><Relationship Id="rId28" Type="http://schemas.openxmlformats.org/officeDocument/2006/relationships/control" Target="../activeX/activeX27.xml"/><Relationship Id="rId10" Type="http://schemas.openxmlformats.org/officeDocument/2006/relationships/control" Target="../activeX/activeX9.xml"/><Relationship Id="rId19" Type="http://schemas.openxmlformats.org/officeDocument/2006/relationships/control" Target="../activeX/activeX18.xml"/><Relationship Id="rId4" Type="http://schemas.openxmlformats.org/officeDocument/2006/relationships/control" Target="../activeX/activeX3.xml"/><Relationship Id="rId9" Type="http://schemas.openxmlformats.org/officeDocument/2006/relationships/control" Target="../activeX/activeX8.xml"/><Relationship Id="rId14" Type="http://schemas.openxmlformats.org/officeDocument/2006/relationships/control" Target="../activeX/activeX13.xml"/><Relationship Id="rId22" Type="http://schemas.openxmlformats.org/officeDocument/2006/relationships/control" Target="../activeX/activeX21.xml"/><Relationship Id="rId27" Type="http://schemas.openxmlformats.org/officeDocument/2006/relationships/control" Target="../activeX/activeX2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475656" y="40466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dirty="0" smtClean="0"/>
              <a:t>1)Kümesimizden dün 8, bu gün 6 yumurta aldık. Kaç yumurtamız oldu? </a:t>
            </a:r>
            <a:br>
              <a:rPr lang="tr-TR" dirty="0" smtClean="0"/>
            </a:br>
            <a:r>
              <a:rPr lang="tr-TR" dirty="0" smtClean="0"/>
              <a:t>A)    12                    B)       14                      C) 15</a:t>
            </a:r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</p:spTree>
    <p:controls>
      <p:control spid="1025" name="DefaultOcx" r:id="rId2" imgW="257040" imgH="304920"/>
      <p:control spid="1026" name="HTMLOption1" r:id="rId3" imgW="257040" imgH="304920"/>
      <p:control spid="1027" name="HTMLOption2" r:id="rId4" imgW="257040" imgH="304920"/>
      <p:control spid="1028" name="HTMLOption3" r:id="rId5" imgW="257040" imgH="304920"/>
      <p:control spid="1029" name="HTMLOption4" r:id="rId6" imgW="257040" imgH="304920"/>
      <p:control spid="1030" name="HTMLOption5" r:id="rId7" imgW="257040" imgH="304920"/>
      <p:control spid="1031" name="HTMLOption6" r:id="rId8" imgW="257040" imgH="304920"/>
      <p:control spid="1032" name="HTMLOption7" r:id="rId9" imgW="257040" imgH="304920"/>
      <p:control spid="1033" name="HTMLOption8" r:id="rId10" imgW="257040" imgH="304920"/>
      <p:control spid="1034" name="HTMLOption9" r:id="rId11" imgW="257040" imgH="304920"/>
      <p:control spid="1035" name="HTMLOption10" r:id="rId12" imgW="257040" imgH="304920"/>
      <p:control spid="1036" name="HTMLOption11" r:id="rId13" imgW="257040" imgH="304920"/>
      <p:control spid="1037" name="HTMLOption12" r:id="rId14" imgW="257040" imgH="304920"/>
      <p:control spid="1038" name="HTMLOption13" r:id="rId15" imgW="257040" imgH="304920"/>
      <p:control spid="1039" name="HTMLOption14" r:id="rId16" imgW="257040" imgH="304920"/>
      <p:control spid="1040" name="HTMLOption15" r:id="rId17" imgW="257040" imgH="304920"/>
      <p:control spid="1041" name="HTMLOption16" r:id="rId18" imgW="257040" imgH="304920"/>
      <p:control spid="1042" name="HTMLOption17" r:id="rId19" imgW="257040" imgH="304920"/>
      <p:control spid="1043" name="HTMLOption18" r:id="rId20" imgW="257040" imgH="304920"/>
      <p:control spid="1044" name="HTMLOption19" r:id="rId21" imgW="257040" imgH="304920"/>
      <p:control spid="1045" name="HTMLOption20" r:id="rId22" imgW="257040" imgH="304920"/>
      <p:control spid="1046" name="HTMLOption21" r:id="rId23" imgW="257040" imgH="304920"/>
      <p:control spid="1047" name="HTMLOption22" r:id="rId24" imgW="257040" imgH="304920"/>
      <p:control spid="1048" name="HTMLOption23" r:id="rId25" imgW="257040" imgH="304920"/>
      <p:control spid="1049" name="HTMLOption24" r:id="rId26" imgW="257040" imgH="304920"/>
      <p:control spid="1050" name="HTMLOption25" r:id="rId27" imgW="257040" imgH="304920"/>
      <p:control spid="1051" name="HTMLOption26" r:id="rId28" imgW="257040" imgH="304920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051720" y="83671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dirty="0" smtClean="0"/>
              <a:t> Ben 7 yaşındayım. Ablam benden 3 yaş büyüktür. Ablam kaç yaşındadır?                              </a:t>
            </a:r>
            <a:br>
              <a:rPr lang="tr-TR" dirty="0" smtClean="0"/>
            </a:br>
            <a:r>
              <a:rPr lang="tr-TR" dirty="0" smtClean="0"/>
              <a:t>A)   10                       B)   12              C) 11</a:t>
            </a:r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483768" y="1844824"/>
            <a:ext cx="36931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10’un 5 fazlası ile 5’in toplamı kaçtır ?  A)    5                        B)   10                 C) 20</a:t>
            </a:r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475656" y="1484784"/>
            <a:ext cx="58666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10’un 8 fazlası kaçtır ?          A)  15       B) 20           C )18            </a:t>
            </a:r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339752" y="119675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dirty="0" smtClean="0"/>
              <a:t>Akvaryumda 7 balığımız vardı. 5 balık daha aldık. Kaç balığımız oldu? </a:t>
            </a:r>
            <a:br>
              <a:rPr lang="tr-TR" dirty="0" smtClean="0"/>
            </a:br>
            <a:r>
              <a:rPr lang="tr-TR" dirty="0" smtClean="0"/>
              <a:t>A)12                B) 10         C) 13</a:t>
            </a:r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899592" y="764704"/>
            <a:ext cx="727341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HAZIRLAYAN : EGEMEN ÇAKICI 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960022" y="2967335"/>
            <a:ext cx="32239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tr-TR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SINIFI :5/B</a:t>
            </a:r>
            <a:endParaRPr lang="tr-TR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-43388" y="4365104"/>
            <a:ext cx="9187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OKULU:50.YIL AHMET KEŞOĞLU</a:t>
            </a:r>
            <a:endParaRPr lang="tr-TR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84</Words>
  <Application>Microsoft Office PowerPoint</Application>
  <PresentationFormat>Ekran Gösterisi (4:3)</PresentationFormat>
  <Paragraphs>8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Ofis Teması</vt:lpstr>
      <vt:lpstr>Slayt 1</vt:lpstr>
      <vt:lpstr>Slayt 2</vt:lpstr>
      <vt:lpstr>Slayt 3</vt:lpstr>
      <vt:lpstr>Slayt 4</vt:lpstr>
      <vt:lpstr>Slayt 5</vt:lpstr>
      <vt:lpstr>Slayt 6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hp</dc:creator>
  <cp:lastModifiedBy>lenovo</cp:lastModifiedBy>
  <cp:revision>3</cp:revision>
  <dcterms:created xsi:type="dcterms:W3CDTF">2012-12-06T16:14:07Z</dcterms:created>
  <dcterms:modified xsi:type="dcterms:W3CDTF">2012-12-07T13:31:34Z</dcterms:modified>
</cp:coreProperties>
</file>