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2963C-ECA6-423D-AA06-B39BC2DD7F84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63692-99D1-4379-88F4-8DB5E3223CF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2963C-ECA6-423D-AA06-B39BC2DD7F84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63692-99D1-4379-88F4-8DB5E3223CF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2963C-ECA6-423D-AA06-B39BC2DD7F84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63692-99D1-4379-88F4-8DB5E3223CF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2963C-ECA6-423D-AA06-B39BC2DD7F84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63692-99D1-4379-88F4-8DB5E3223CF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2963C-ECA6-423D-AA06-B39BC2DD7F84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63692-99D1-4379-88F4-8DB5E3223CF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2963C-ECA6-423D-AA06-B39BC2DD7F84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63692-99D1-4379-88F4-8DB5E3223CF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2963C-ECA6-423D-AA06-B39BC2DD7F84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63692-99D1-4379-88F4-8DB5E3223CF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2963C-ECA6-423D-AA06-B39BC2DD7F84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63692-99D1-4379-88F4-8DB5E3223CF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2963C-ECA6-423D-AA06-B39BC2DD7F84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63692-99D1-4379-88F4-8DB5E3223CF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2963C-ECA6-423D-AA06-B39BC2DD7F84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63692-99D1-4379-88F4-8DB5E3223CF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2963C-ECA6-423D-AA06-B39BC2DD7F84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63692-99D1-4379-88F4-8DB5E3223CF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2963C-ECA6-423D-AA06-B39BC2DD7F84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63692-99D1-4379-88F4-8DB5E3223CF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304;rfani\Documents\&#231;okgen.vsd\Drawing\~Page-1\Sheet.1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2551926" cy="2039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149080"/>
            <a:ext cx="2759137" cy="244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0"/>
            <a:ext cx="2411760" cy="2411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0"/>
            <a:ext cx="28860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3813600"/>
            <a:ext cx="4104456" cy="273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3861047"/>
            <a:ext cx="1512168" cy="1705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9736"/>
            <a:ext cx="4495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4624"/>
            <a:ext cx="392430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332656"/>
            <a:ext cx="5465201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8" y="2492896"/>
            <a:ext cx="911542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88640"/>
            <a:ext cx="536257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2819400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44624"/>
            <a:ext cx="3995936" cy="3647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88640"/>
            <a:ext cx="4191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132856"/>
            <a:ext cx="28384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67151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52736"/>
            <a:ext cx="3672408" cy="4142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23528" y="188640"/>
          <a:ext cx="8072438" cy="1052513"/>
        </p:xfrm>
        <a:graphic>
          <a:graphicData uri="http://schemas.openxmlformats.org/presentationml/2006/ole">
            <p:oleObj spid="_x0000_s2050" name="Visio" r:id="rId3" imgW="8072312" imgH="1052471" progId="Visio.Drawing.11">
              <p:link updateAutomatic="1"/>
            </p:oleObj>
          </a:graphicData>
        </a:graphic>
      </p:graphicFrame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3284984"/>
            <a:ext cx="284797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9" y="1484784"/>
            <a:ext cx="8280920" cy="113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8640"/>
            <a:ext cx="78390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060848"/>
            <a:ext cx="309634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2060848"/>
            <a:ext cx="3168352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76771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1937" y="2132856"/>
            <a:ext cx="284797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132856"/>
            <a:ext cx="284797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75533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96752"/>
            <a:ext cx="501015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060848"/>
            <a:ext cx="288032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2060848"/>
            <a:ext cx="295232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3672408" cy="278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1" y="332656"/>
            <a:ext cx="4483859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844824"/>
            <a:ext cx="32861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737235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692696"/>
            <a:ext cx="3085703" cy="3480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21274"/>
            <a:ext cx="8964488" cy="251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Ekran Gösterisi (4:3)</PresentationFormat>
  <Paragraphs>0</Paragraphs>
  <Slides>13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Bağlantılar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5" baseType="lpstr">
      <vt:lpstr>Ofis Teması</vt:lpstr>
      <vt:lpstr>C:\Users\İrfani\Documents\çokgen.vsd\Drawing\~Page-1\Sheet.1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İrfani</dc:creator>
  <cp:lastModifiedBy>eminkırtasiye</cp:lastModifiedBy>
  <cp:revision>9</cp:revision>
  <dcterms:created xsi:type="dcterms:W3CDTF">2012-10-14T19:24:18Z</dcterms:created>
  <dcterms:modified xsi:type="dcterms:W3CDTF">2013-01-11T20:55:46Z</dcterms:modified>
</cp:coreProperties>
</file>