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3C070-ACF8-489D-A9D6-9285698CB2FF}" type="datetimeFigureOut">
              <a:rPr lang="tr-TR" smtClean="0"/>
              <a:t>02.01.2013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E866-EB6A-4AD3-BBCF-6B0D1539ED3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TOPLAMA İŞLEMİ İLE İLGİLİ PROBLEMLER</a:t>
            </a:r>
            <a:endParaRPr lang="tr-TR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  <a:sym typeface="Wingdings" pitchFamily="2" charset="2"/>
              </a:rPr>
              <a:t></a:t>
            </a:r>
            <a:endParaRPr lang="tr-TR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83568" y="836712"/>
            <a:ext cx="727280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2-A sınıfında 27 öğrenci, 2-B sınıfında 23 öğrenci, 2-C sınıfında ise 2-A sınıfındaki öğrenci sayısından 5 fazla öğrenci bulunmaktadır. Buna göre 2. sınıflarda toplam kaç öğrenci vardır?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908720"/>
            <a:ext cx="77768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 onluk 9 birlikten oluşan sayının 39 fazlası kaçtır?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384919"/>
            <a:ext cx="849694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Zeynep 16 yaşındadır. Tuna Zeynep’ten 5 yaş büyüktür. Ebru da Zeynep’ten 9 yaş büyük olduğuna göre üçünün yaşları toplamı kaçtır?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404664"/>
            <a:ext cx="72546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37 sayısının 37 fazlası kaç eder?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528936"/>
            <a:ext cx="78488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Alışveriş merkezinin otoparkında 71 tane kırmızı araba vardır. Mavi arabaların sayısı kırmızılardan 19 fazladır. Otoparkta  toplam kaç araba vardır?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620688"/>
            <a:ext cx="81369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Arzu’nun 3 deste kalemi ile </a:t>
            </a: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Naki’nin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23 düzine kalemlerinin toplamı kaçtır?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476672"/>
            <a:ext cx="76328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 onluk 7 birlikten oluşan sayının 24 fazlası kaç eder?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827584" y="240904"/>
            <a:ext cx="74168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 onluk 8 birlikten oluşan sayı ile 2 onluk 9 birlikten oluşan sayının toplamı kaçtır?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43608" y="1249016"/>
            <a:ext cx="7272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68 sayısının 23 fazlası kaçtır?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2" y="528935"/>
            <a:ext cx="813690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Hanife’nin 3 düzine balonu vardır. </a:t>
            </a: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Ayşenaz’ın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Hanife’den 15 fazla balonu olduğuna göre ikisinin toplam kaç balonu vardır?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979854"/>
            <a:ext cx="813690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657350" lvl="2" indent="-7429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latin typeface="Arial" pitchFamily="34" charset="0"/>
                <a:cs typeface="Arial" pitchFamily="34" charset="0"/>
              </a:rPr>
              <a:t>36’dan başlayarak ileriye doğru dörder ritmik sayıyorum. Baştan altıncı ve sekizinci sayıların toplamı kaç olur?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764704"/>
            <a:ext cx="84249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Hatice ve Emine 29 yaşındadırlar. </a:t>
            </a: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Sedanur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onlardan 5 yaş büyüktür. Üçünün yaşları toplamı kaçtır?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504" y="96888"/>
            <a:ext cx="88569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3-A sınıfında 15 öğrenci, 3-B sınıfında 25 öğrenci, 3-C sınıfında ise 3-A sınıfındaki öğrenci sayısından 8 fazla öğrenci bulunmaktadır. Buna göre 3.sınıflarda toplam kaç öğrenci vardır?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115616" y="744960"/>
            <a:ext cx="712879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25’den başlayarak ileriye doğru üçer ritmik sayıyorum. Baştan beşinci ve dokuzuncu sayıların toplamı kaç olur?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43608" y="888975"/>
            <a:ext cx="70567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89’dan başlayarak geriye doğru beşer ritmik sayıyorum. Baştan altıncı ve sekizinci sayıların toplamı kaç olur?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99592" y="672951"/>
            <a:ext cx="727280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Buse 16 yaşındadır. Annesi Buse’den 27 yaş büyüktür. Buna göre Buse ile annesinin yaşları toplamı kaçtır?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83568" y="1081480"/>
            <a:ext cx="777686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Ahmet 16 yaşındadır. Babası Ahmet’ ten 25 yaş büyüktür. Buna göre Ahmet ve babasının yaşları toplamı kaçtır?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611560" y="1412776"/>
            <a:ext cx="806489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Mina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18 yaşındadır. Öykü </a:t>
            </a: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Mina’dan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9 yaş büyüktür. Buna göre </a:t>
            </a:r>
            <a:r>
              <a:rPr kumimoji="0" lang="tr-TR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Mina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ve Öykü’nün yaşları toplamı kaçtır?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87624" y="1052736"/>
            <a:ext cx="669674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Kümesimizde 28 tane tavuk, 17 tane kaz ve 19 tane de horoz vardır. Kümesimizde toplam kaç hayvan vardır?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83568" y="548680"/>
            <a:ext cx="77048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Kalemliğimde 12 tane kırmızı, 18 tane mavi ve 19 tane de yeşil kalem vardır. Kalemliğimde toplam kaç kalem vardır?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364</Words>
  <Application>Microsoft Office PowerPoint</Application>
  <PresentationFormat>Ekran Gösterisi (4:3)</PresentationFormat>
  <Paragraphs>22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TOPLAMA İŞLEMİ İLE İLGİLİ PROBLEMLER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admin</dc:creator>
  <cp:lastModifiedBy>admin</cp:lastModifiedBy>
  <cp:revision>3</cp:revision>
  <dcterms:created xsi:type="dcterms:W3CDTF">2013-01-02T19:17:29Z</dcterms:created>
  <dcterms:modified xsi:type="dcterms:W3CDTF">2013-01-02T19:44:09Z</dcterms:modified>
</cp:coreProperties>
</file>